
<file path=[Content_Types].xml><?xml version="1.0" encoding="utf-8"?>
<Types xmlns="http://schemas.openxmlformats.org/package/2006/content-types">
  <Default Extension="png" ContentType="image/png"/>
  <Default Extension="jpeg" ContentType="image/jpeg"/>
  <Default Extension="JPG" ContentType="image/.jp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 id="2147483680" r:id="rId4"/>
    <p:sldMasterId id="2147483699" r:id="rId5"/>
    <p:sldMasterId id="2147483718" r:id="rId6"/>
  </p:sldMasterIdLst>
  <p:notesMasterIdLst>
    <p:notesMasterId r:id="rId14"/>
  </p:notesMasterIdLst>
  <p:handoutMasterIdLst>
    <p:handoutMasterId r:id="rId25"/>
  </p:handoutMasterIdLst>
  <p:sldIdLst>
    <p:sldId id="277" r:id="rId7"/>
    <p:sldId id="278" r:id="rId8"/>
    <p:sldId id="279" r:id="rId9"/>
    <p:sldId id="280" r:id="rId10"/>
    <p:sldId id="281" r:id="rId11"/>
    <p:sldId id="342" r:id="rId12"/>
    <p:sldId id="343" r:id="rId13"/>
    <p:sldId id="344" r:id="rId15"/>
    <p:sldId id="283" r:id="rId16"/>
    <p:sldId id="347" r:id="rId17"/>
    <p:sldId id="348" r:id="rId18"/>
    <p:sldId id="349" r:id="rId19"/>
    <p:sldId id="335" r:id="rId20"/>
    <p:sldId id="351" r:id="rId21"/>
    <p:sldId id="353" r:id="rId22"/>
    <p:sldId id="341" r:id="rId23"/>
    <p:sldId id="294" r:id="rId24"/>
  </p:sldIdLst>
  <p:sldSz cx="12192000" cy="6858000"/>
  <p:notesSz cx="6858000" cy="9144000"/>
  <p:embeddedFontLst>
    <p:embeddedFont>
      <p:font typeface="思源黑体 CN Regular" panose="020B0500000000000000" charset="-122"/>
      <p:regular r:id="rId29"/>
    </p:embeddedFont>
    <p:embeddedFont>
      <p:font typeface="汉仪大黑简" panose="02010609000101010101" charset="-122"/>
      <p:regular r:id="rId30"/>
    </p:embeddedFont>
    <p:embeddedFont>
      <p:font typeface="微软雅黑" panose="020B0503020204020204" charset="-122"/>
      <p:regular r:id="rId31"/>
    </p:embeddedFont>
    <p:embeddedFont>
      <p:font typeface="Arial Black" panose="020B0A04020102020204" charset="0"/>
      <p:bold r:id="rId32"/>
    </p:embeddedFont>
  </p:embeddedFontLst>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446" userDrawn="1">
          <p15:clr>
            <a:srgbClr val="A4A3A4"/>
          </p15:clr>
        </p15:guide>
        <p15:guide id="4" orient="horz" pos="3861" userDrawn="1">
          <p15:clr>
            <a:srgbClr val="A4A3A4"/>
          </p15:clr>
        </p15:guide>
        <p15:guide id="5" pos="517" userDrawn="1">
          <p15:clr>
            <a:srgbClr val="A4A3A4"/>
          </p15:clr>
        </p15:guide>
        <p15:guide id="6" pos="7229" userDrawn="1">
          <p15:clr>
            <a:srgbClr val="A4A3A4"/>
          </p15:clr>
        </p15:guide>
        <p15:guide id="7" orient="horz" pos="12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24163"/>
    <a:srgbClr val="F9F9F9"/>
    <a:srgbClr val="FEE7D8"/>
    <a:srgbClr val="FFFFFF"/>
    <a:srgbClr val="FF9E37"/>
    <a:srgbClr val="E58C31"/>
    <a:srgbClr val="58912C"/>
    <a:srgbClr val="ECB029"/>
    <a:srgbClr val="87B55E"/>
    <a:srgbClr val="FF8D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40"/>
        <p:guide orient="horz" pos="446"/>
        <p:guide orient="horz" pos="3861"/>
        <p:guide pos="517"/>
        <p:guide pos="7229"/>
        <p:guide orient="horz" pos="1241"/>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slide" Target="slides/slide1.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3" Type="http://schemas.openxmlformats.org/officeDocument/2006/relationships/tags" Target="tags/tag982.xml"/><Relationship Id="rId32" Type="http://schemas.openxmlformats.org/officeDocument/2006/relationships/font" Target="fonts/font4.fntdata"/><Relationship Id="rId31" Type="http://schemas.openxmlformats.org/officeDocument/2006/relationships/font" Target="fonts/font3.fntdata"/><Relationship Id="rId30" Type="http://schemas.openxmlformats.org/officeDocument/2006/relationships/font" Target="fonts/font2.fntdata"/><Relationship Id="rId3" Type="http://schemas.openxmlformats.org/officeDocument/2006/relationships/slideMaster" Target="slideMasters/slideMaster2.xml"/><Relationship Id="rId29" Type="http://schemas.openxmlformats.org/officeDocument/2006/relationships/font" Target="fonts/font1.fntdata"/><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notesMaster" Target="notesMasters/notesMaster1.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 CN Regular" panose="020B0500000000000000" charset="-122"/>
              <a:ea typeface="思源黑体 CN Regular" panose="020B0500000000000000" charset="-122"/>
              <a:cs typeface="思源黑体 CN Regular" panose="020B0500000000000000"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思源黑体 CN Regular" panose="020B0500000000000000" charset="-122"/>
                <a:ea typeface="思源黑体 CN Regular" panose="020B0500000000000000" charset="-122"/>
                <a:cs typeface="思源黑体 CN Regular" panose="020B0500000000000000" charset="-122"/>
              </a:rPr>
            </a:fld>
            <a:endParaRPr lang="zh-CN" altLang="en-US">
              <a:latin typeface="思源黑体 CN Regular" panose="020B0500000000000000" charset="-122"/>
              <a:ea typeface="思源黑体 CN Regular" panose="020B0500000000000000" charset="-122"/>
              <a:cs typeface="思源黑体 CN Regular" panose="020B0500000000000000"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 CN Regular" panose="020B0500000000000000" charset="-122"/>
              <a:ea typeface="思源黑体 CN Regular" panose="020B0500000000000000" charset="-122"/>
              <a:cs typeface="思源黑体 CN Regular" panose="020B0500000000000000"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思源黑体 CN Regular" panose="020B0500000000000000" charset="-122"/>
                <a:ea typeface="思源黑体 CN Regular" panose="020B0500000000000000" charset="-122"/>
                <a:cs typeface="思源黑体 CN Regular" panose="020B0500000000000000" charset="-122"/>
              </a:rPr>
            </a:fld>
            <a:endParaRPr lang="zh-CN" altLang="en-US">
              <a:latin typeface="思源黑体 CN Regular" panose="020B0500000000000000" charset="-122"/>
              <a:ea typeface="思源黑体 CN Regular" panose="020B0500000000000000" charset="-122"/>
              <a:cs typeface="思源黑体 CN Regular" panose="020B0500000000000000"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Regular" panose="020B0500000000000000" charset="-122"/>
                <a:ea typeface="思源黑体 CN Regular" panose="020B0500000000000000" charset="-122"/>
                <a:cs typeface="思源黑体 CN Regular" panose="020B0500000000000000"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Regular" panose="020B0500000000000000" charset="-122"/>
                <a:ea typeface="思源黑体 CN Regular" panose="020B0500000000000000" charset="-122"/>
                <a:cs typeface="思源黑体 CN Regular" panose="020B0500000000000000"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Regular" panose="020B0500000000000000" charset="-122"/>
                <a:ea typeface="思源黑体 CN Regular" panose="020B0500000000000000" charset="-122"/>
                <a:cs typeface="思源黑体 CN Regular" panose="020B0500000000000000"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Regular" panose="020B0500000000000000" charset="-122"/>
                <a:ea typeface="思源黑体 CN Regular" panose="020B0500000000000000" charset="-122"/>
                <a:cs typeface="思源黑体 CN Regular" panose="020B0500000000000000"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1pPr>
    <a:lvl2pPr marL="45720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2pPr>
    <a:lvl3pPr marL="91440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3pPr>
    <a:lvl4pPr marL="137160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4pPr>
    <a:lvl5pPr marL="182880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image" Target="../media/image3.png"/><Relationship Id="rId7" Type="http://schemas.openxmlformats.org/officeDocument/2006/relationships/tags" Target="../tags/tag4.xml"/><Relationship Id="rId6" Type="http://schemas.openxmlformats.org/officeDocument/2006/relationships/image" Target="../media/image2.png"/><Relationship Id="rId5" Type="http://schemas.openxmlformats.org/officeDocument/2006/relationships/tags" Target="../tags/tag3.xml"/><Relationship Id="rId4" Type="http://schemas.openxmlformats.org/officeDocument/2006/relationships/image" Target="../media/image1.png"/><Relationship Id="rId3" Type="http://schemas.openxmlformats.org/officeDocument/2006/relationships/tags" Target="../tags/tag2.xml"/><Relationship Id="rId27" Type="http://schemas.openxmlformats.org/officeDocument/2006/relationships/image" Target="../media/image12.png"/><Relationship Id="rId26" Type="http://schemas.openxmlformats.org/officeDocument/2006/relationships/tags" Target="../tags/tag14.xml"/><Relationship Id="rId25" Type="http://schemas.openxmlformats.org/officeDocument/2006/relationships/tags" Target="../tags/tag13.xml"/><Relationship Id="rId24" Type="http://schemas.openxmlformats.org/officeDocument/2006/relationships/image" Target="../media/image11.png"/><Relationship Id="rId23" Type="http://schemas.openxmlformats.org/officeDocument/2006/relationships/tags" Target="../tags/tag12.xml"/><Relationship Id="rId22" Type="http://schemas.openxmlformats.org/officeDocument/2006/relationships/image" Target="../media/image10.png"/><Relationship Id="rId21" Type="http://schemas.openxmlformats.org/officeDocument/2006/relationships/tags" Target="../tags/tag11.xml"/><Relationship Id="rId20" Type="http://schemas.openxmlformats.org/officeDocument/2006/relationships/image" Target="../media/image9.png"/><Relationship Id="rId2" Type="http://schemas.openxmlformats.org/officeDocument/2006/relationships/tags" Target="../tags/tag1.xml"/><Relationship Id="rId19" Type="http://schemas.openxmlformats.org/officeDocument/2006/relationships/tags" Target="../tags/tag10.xml"/><Relationship Id="rId18" Type="http://schemas.openxmlformats.org/officeDocument/2006/relationships/image" Target="../media/image8.png"/><Relationship Id="rId17" Type="http://schemas.openxmlformats.org/officeDocument/2006/relationships/tags" Target="../tags/tag9.xml"/><Relationship Id="rId16" Type="http://schemas.openxmlformats.org/officeDocument/2006/relationships/image" Target="../media/image7.png"/><Relationship Id="rId15" Type="http://schemas.openxmlformats.org/officeDocument/2006/relationships/tags" Target="../tags/tag8.xml"/><Relationship Id="rId14" Type="http://schemas.openxmlformats.org/officeDocument/2006/relationships/image" Target="../media/image6.png"/><Relationship Id="rId13" Type="http://schemas.openxmlformats.org/officeDocument/2006/relationships/tags" Target="../tags/tag7.xml"/><Relationship Id="rId12" Type="http://schemas.openxmlformats.org/officeDocument/2006/relationships/image" Target="../media/image5.png"/><Relationship Id="rId11" Type="http://schemas.openxmlformats.org/officeDocument/2006/relationships/tags" Target="../tags/tag6.xml"/><Relationship Id="rId10"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91.xml"/><Relationship Id="rId7" Type="http://schemas.openxmlformats.org/officeDocument/2006/relationships/image" Target="../media/image15.png"/><Relationship Id="rId6" Type="http://schemas.openxmlformats.org/officeDocument/2006/relationships/tags" Target="../tags/tag90.xml"/><Relationship Id="rId5" Type="http://schemas.openxmlformats.org/officeDocument/2006/relationships/image" Target="../media/image14.png"/><Relationship Id="rId4" Type="http://schemas.openxmlformats.org/officeDocument/2006/relationships/tags" Target="../tags/tag89.xml"/><Relationship Id="rId3" Type="http://schemas.openxmlformats.org/officeDocument/2006/relationships/image" Target="../media/image13.jpeg"/><Relationship Id="rId2" Type="http://schemas.openxmlformats.org/officeDocument/2006/relationships/tags" Target="../tags/tag88.xml"/><Relationship Id="rId16" Type="http://schemas.openxmlformats.org/officeDocument/2006/relationships/tags" Target="../tags/tag97.xml"/><Relationship Id="rId15" Type="http://schemas.openxmlformats.org/officeDocument/2006/relationships/tags" Target="../tags/tag96.xml"/><Relationship Id="rId14" Type="http://schemas.openxmlformats.org/officeDocument/2006/relationships/tags" Target="../tags/tag95.xml"/><Relationship Id="rId13" Type="http://schemas.openxmlformats.org/officeDocument/2006/relationships/tags" Target="../tags/tag94.xml"/><Relationship Id="rId12" Type="http://schemas.openxmlformats.org/officeDocument/2006/relationships/tags" Target="../tags/tag93.xml"/><Relationship Id="rId11" Type="http://schemas.openxmlformats.org/officeDocument/2006/relationships/image" Target="../media/image17.png"/><Relationship Id="rId10" Type="http://schemas.openxmlformats.org/officeDocument/2006/relationships/tags" Target="../tags/tag92.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image" Target="../media/image19.png"/><Relationship Id="rId6" Type="http://schemas.openxmlformats.org/officeDocument/2006/relationships/tags" Target="../tags/tag100.xml"/><Relationship Id="rId5" Type="http://schemas.openxmlformats.org/officeDocument/2006/relationships/image" Target="../media/image18.png"/><Relationship Id="rId4" Type="http://schemas.openxmlformats.org/officeDocument/2006/relationships/tags" Target="../tags/tag99.xml"/><Relationship Id="rId3" Type="http://schemas.openxmlformats.org/officeDocument/2006/relationships/image" Target="../media/image13.jpeg"/><Relationship Id="rId2" Type="http://schemas.openxmlformats.org/officeDocument/2006/relationships/tags" Target="../tags/tag98.xml"/><Relationship Id="rId14" Type="http://schemas.openxmlformats.org/officeDocument/2006/relationships/tags" Target="../tags/tag107.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tags" Target="../tags/tag112.xml"/><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image" Target="../media/image20.png"/><Relationship Id="rId4" Type="http://schemas.openxmlformats.org/officeDocument/2006/relationships/tags" Target="../tags/tag109.xml"/><Relationship Id="rId3" Type="http://schemas.openxmlformats.org/officeDocument/2006/relationships/image" Target="../media/image13.jpeg"/><Relationship Id="rId2" Type="http://schemas.openxmlformats.org/officeDocument/2006/relationships/tags" Target="../tags/tag108.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image" Target="../media/image19.png"/><Relationship Id="rId6" Type="http://schemas.openxmlformats.org/officeDocument/2006/relationships/tags" Target="../tags/tag116.xml"/><Relationship Id="rId5" Type="http://schemas.openxmlformats.org/officeDocument/2006/relationships/image" Target="../media/image18.png"/><Relationship Id="rId4" Type="http://schemas.openxmlformats.org/officeDocument/2006/relationships/tags" Target="../tags/tag115.xml"/><Relationship Id="rId3" Type="http://schemas.openxmlformats.org/officeDocument/2006/relationships/image" Target="../media/image13.jpeg"/><Relationship Id="rId2" Type="http://schemas.openxmlformats.org/officeDocument/2006/relationships/tags" Target="../tags/tag114.xml"/><Relationship Id="rId15" Type="http://schemas.openxmlformats.org/officeDocument/2006/relationships/tags" Target="../tags/tag124.xml"/><Relationship Id="rId14" Type="http://schemas.openxmlformats.org/officeDocument/2006/relationships/tags" Target="../tags/tag123.xml"/><Relationship Id="rId13" Type="http://schemas.openxmlformats.org/officeDocument/2006/relationships/tags" Target="../tags/tag122.xml"/><Relationship Id="rId12" Type="http://schemas.openxmlformats.org/officeDocument/2006/relationships/tags" Target="../tags/tag121.xml"/><Relationship Id="rId11" Type="http://schemas.openxmlformats.org/officeDocument/2006/relationships/tags" Target="../tags/tag120.xml"/><Relationship Id="rId10" Type="http://schemas.openxmlformats.org/officeDocument/2006/relationships/tags" Target="../tags/tag11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29.xml"/><Relationship Id="rId8" Type="http://schemas.openxmlformats.org/officeDocument/2006/relationships/tags" Target="../tags/tag128.xml"/><Relationship Id="rId7" Type="http://schemas.openxmlformats.org/officeDocument/2006/relationships/image" Target="../media/image19.png"/><Relationship Id="rId6" Type="http://schemas.openxmlformats.org/officeDocument/2006/relationships/tags" Target="../tags/tag127.xml"/><Relationship Id="rId5" Type="http://schemas.openxmlformats.org/officeDocument/2006/relationships/image" Target="../media/image18.png"/><Relationship Id="rId4" Type="http://schemas.openxmlformats.org/officeDocument/2006/relationships/tags" Target="../tags/tag126.xml"/><Relationship Id="rId3" Type="http://schemas.openxmlformats.org/officeDocument/2006/relationships/image" Target="../media/image13.jpeg"/><Relationship Id="rId2" Type="http://schemas.openxmlformats.org/officeDocument/2006/relationships/tags" Target="../tags/tag125.xml"/><Relationship Id="rId17" Type="http://schemas.openxmlformats.org/officeDocument/2006/relationships/tags" Target="../tags/tag137.xml"/><Relationship Id="rId16" Type="http://schemas.openxmlformats.org/officeDocument/2006/relationships/tags" Target="../tags/tag136.xml"/><Relationship Id="rId15" Type="http://schemas.openxmlformats.org/officeDocument/2006/relationships/tags" Target="../tags/tag135.xml"/><Relationship Id="rId14" Type="http://schemas.openxmlformats.org/officeDocument/2006/relationships/tags" Target="../tags/tag134.xml"/><Relationship Id="rId13" Type="http://schemas.openxmlformats.org/officeDocument/2006/relationships/tags" Target="../tags/tag133.xml"/><Relationship Id="rId12" Type="http://schemas.openxmlformats.org/officeDocument/2006/relationships/tags" Target="../tags/tag132.xml"/><Relationship Id="rId11" Type="http://schemas.openxmlformats.org/officeDocument/2006/relationships/tags" Target="../tags/tag131.xml"/><Relationship Id="rId10" Type="http://schemas.openxmlformats.org/officeDocument/2006/relationships/tags" Target="../tags/tag130.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43.xml"/><Relationship Id="rId8" Type="http://schemas.openxmlformats.org/officeDocument/2006/relationships/tags" Target="../tags/tag142.xml"/><Relationship Id="rId7" Type="http://schemas.openxmlformats.org/officeDocument/2006/relationships/tags" Target="../tags/tag141.xml"/><Relationship Id="rId6" Type="http://schemas.openxmlformats.org/officeDocument/2006/relationships/tags" Target="../tags/tag140.xml"/><Relationship Id="rId5" Type="http://schemas.openxmlformats.org/officeDocument/2006/relationships/image" Target="../media/image21.png"/><Relationship Id="rId4" Type="http://schemas.openxmlformats.org/officeDocument/2006/relationships/tags" Target="../tags/tag139.xml"/><Relationship Id="rId3" Type="http://schemas.openxmlformats.org/officeDocument/2006/relationships/image" Target="../media/image13.jpeg"/><Relationship Id="rId2" Type="http://schemas.openxmlformats.org/officeDocument/2006/relationships/tags" Target="../tags/tag138.xml"/><Relationship Id="rId10" Type="http://schemas.openxmlformats.org/officeDocument/2006/relationships/tags" Target="../tags/tag144.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image" Target="../media/image19.png"/><Relationship Id="rId6" Type="http://schemas.openxmlformats.org/officeDocument/2006/relationships/tags" Target="../tags/tag150.xml"/><Relationship Id="rId5" Type="http://schemas.openxmlformats.org/officeDocument/2006/relationships/image" Target="../media/image18.png"/><Relationship Id="rId4" Type="http://schemas.openxmlformats.org/officeDocument/2006/relationships/tags" Target="../tags/tag149.xml"/><Relationship Id="rId3" Type="http://schemas.openxmlformats.org/officeDocument/2006/relationships/image" Target="../media/image13.jpeg"/><Relationship Id="rId2" Type="http://schemas.openxmlformats.org/officeDocument/2006/relationships/tags" Target="../tags/tag148.xml"/><Relationship Id="rId15" Type="http://schemas.openxmlformats.org/officeDocument/2006/relationships/tags" Target="../tags/tag158.xml"/><Relationship Id="rId14" Type="http://schemas.openxmlformats.org/officeDocument/2006/relationships/tags" Target="../tags/tag157.xml"/><Relationship Id="rId13" Type="http://schemas.openxmlformats.org/officeDocument/2006/relationships/tags" Target="../tags/tag156.xml"/><Relationship Id="rId12" Type="http://schemas.openxmlformats.org/officeDocument/2006/relationships/tags" Target="../tags/tag155.xml"/><Relationship Id="rId11" Type="http://schemas.openxmlformats.org/officeDocument/2006/relationships/tags" Target="../tags/tag154.xml"/><Relationship Id="rId10" Type="http://schemas.openxmlformats.org/officeDocument/2006/relationships/tags" Target="../tags/tag153.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image" Target="../media/image4.png"/><Relationship Id="rId7" Type="http://schemas.openxmlformats.org/officeDocument/2006/relationships/tags" Target="../tags/tag18.xml"/><Relationship Id="rId6" Type="http://schemas.openxmlformats.org/officeDocument/2006/relationships/image" Target="../media/image3.png"/><Relationship Id="rId5" Type="http://schemas.openxmlformats.org/officeDocument/2006/relationships/tags" Target="../tags/tag17.xml"/><Relationship Id="rId4" Type="http://schemas.openxmlformats.org/officeDocument/2006/relationships/image" Target="../media/image2.png"/><Relationship Id="rId3" Type="http://schemas.openxmlformats.org/officeDocument/2006/relationships/tags" Target="../tags/tag16.xml"/><Relationship Id="rId23" Type="http://schemas.openxmlformats.org/officeDocument/2006/relationships/tags" Target="../tags/tag26.xml"/><Relationship Id="rId22" Type="http://schemas.openxmlformats.org/officeDocument/2006/relationships/image" Target="../media/image11.png"/><Relationship Id="rId21" Type="http://schemas.openxmlformats.org/officeDocument/2006/relationships/tags" Target="../tags/tag25.xml"/><Relationship Id="rId20" Type="http://schemas.openxmlformats.org/officeDocument/2006/relationships/image" Target="../media/image10.png"/><Relationship Id="rId2" Type="http://schemas.openxmlformats.org/officeDocument/2006/relationships/tags" Target="../tags/tag15.xml"/><Relationship Id="rId19" Type="http://schemas.openxmlformats.org/officeDocument/2006/relationships/tags" Target="../tags/tag24.xml"/><Relationship Id="rId18" Type="http://schemas.openxmlformats.org/officeDocument/2006/relationships/image" Target="../media/image9.png"/><Relationship Id="rId17" Type="http://schemas.openxmlformats.org/officeDocument/2006/relationships/tags" Target="../tags/tag23.xml"/><Relationship Id="rId16" Type="http://schemas.openxmlformats.org/officeDocument/2006/relationships/image" Target="../media/image8.png"/><Relationship Id="rId15" Type="http://schemas.openxmlformats.org/officeDocument/2006/relationships/tags" Target="../tags/tag22.xml"/><Relationship Id="rId14" Type="http://schemas.openxmlformats.org/officeDocument/2006/relationships/image" Target="../media/image7.png"/><Relationship Id="rId13" Type="http://schemas.openxmlformats.org/officeDocument/2006/relationships/tags" Target="../tags/tag21.xml"/><Relationship Id="rId12" Type="http://schemas.openxmlformats.org/officeDocument/2006/relationships/image" Target="../media/image6.png"/><Relationship Id="rId11" Type="http://schemas.openxmlformats.org/officeDocument/2006/relationships/tags" Target="../tags/tag20.xml"/><Relationship Id="rId10"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63.xml"/><Relationship Id="rId8" Type="http://schemas.openxmlformats.org/officeDocument/2006/relationships/tags" Target="../tags/tag162.xml"/><Relationship Id="rId7" Type="http://schemas.openxmlformats.org/officeDocument/2006/relationships/image" Target="../media/image19.png"/><Relationship Id="rId6" Type="http://schemas.openxmlformats.org/officeDocument/2006/relationships/tags" Target="../tags/tag161.xml"/><Relationship Id="rId5" Type="http://schemas.openxmlformats.org/officeDocument/2006/relationships/image" Target="../media/image18.png"/><Relationship Id="rId4" Type="http://schemas.openxmlformats.org/officeDocument/2006/relationships/tags" Target="../tags/tag160.xml"/><Relationship Id="rId3" Type="http://schemas.openxmlformats.org/officeDocument/2006/relationships/image" Target="../media/image13.jpeg"/><Relationship Id="rId2" Type="http://schemas.openxmlformats.org/officeDocument/2006/relationships/tags" Target="../tags/tag159.xml"/><Relationship Id="rId14" Type="http://schemas.openxmlformats.org/officeDocument/2006/relationships/tags" Target="../tags/tag168.xml"/><Relationship Id="rId13" Type="http://schemas.openxmlformats.org/officeDocument/2006/relationships/tags" Target="../tags/tag167.xml"/><Relationship Id="rId12" Type="http://schemas.openxmlformats.org/officeDocument/2006/relationships/tags" Target="../tags/tag166.xml"/><Relationship Id="rId11" Type="http://schemas.openxmlformats.org/officeDocument/2006/relationships/tags" Target="../tags/tag165.xml"/><Relationship Id="rId10" Type="http://schemas.openxmlformats.org/officeDocument/2006/relationships/tags" Target="../tags/tag164.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73.xml"/><Relationship Id="rId8" Type="http://schemas.openxmlformats.org/officeDocument/2006/relationships/tags" Target="../tags/tag172.xml"/><Relationship Id="rId7" Type="http://schemas.openxmlformats.org/officeDocument/2006/relationships/image" Target="../media/image19.png"/><Relationship Id="rId6" Type="http://schemas.openxmlformats.org/officeDocument/2006/relationships/tags" Target="../tags/tag171.xml"/><Relationship Id="rId5" Type="http://schemas.openxmlformats.org/officeDocument/2006/relationships/image" Target="../media/image18.png"/><Relationship Id="rId4" Type="http://schemas.openxmlformats.org/officeDocument/2006/relationships/tags" Target="../tags/tag170.xml"/><Relationship Id="rId3" Type="http://schemas.openxmlformats.org/officeDocument/2006/relationships/image" Target="../media/image13.jpeg"/><Relationship Id="rId2" Type="http://schemas.openxmlformats.org/officeDocument/2006/relationships/tags" Target="../tags/tag169.xml"/><Relationship Id="rId13" Type="http://schemas.openxmlformats.org/officeDocument/2006/relationships/tags" Target="../tags/tag177.xml"/><Relationship Id="rId12" Type="http://schemas.openxmlformats.org/officeDocument/2006/relationships/tags" Target="../tags/tag176.xml"/><Relationship Id="rId11" Type="http://schemas.openxmlformats.org/officeDocument/2006/relationships/tags" Target="../tags/tag175.xml"/><Relationship Id="rId10" Type="http://schemas.openxmlformats.org/officeDocument/2006/relationships/tags" Target="../tags/tag174.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181.xml"/><Relationship Id="rId7" Type="http://schemas.openxmlformats.org/officeDocument/2006/relationships/image" Target="../media/image15.png"/><Relationship Id="rId6" Type="http://schemas.openxmlformats.org/officeDocument/2006/relationships/tags" Target="../tags/tag180.xml"/><Relationship Id="rId5" Type="http://schemas.openxmlformats.org/officeDocument/2006/relationships/image" Target="../media/image14.png"/><Relationship Id="rId4" Type="http://schemas.openxmlformats.org/officeDocument/2006/relationships/tags" Target="../tags/tag179.xml"/><Relationship Id="rId3" Type="http://schemas.openxmlformats.org/officeDocument/2006/relationships/image" Target="../media/image13.jpeg"/><Relationship Id="rId2" Type="http://schemas.openxmlformats.org/officeDocument/2006/relationships/tags" Target="../tags/tag178.xml"/><Relationship Id="rId16" Type="http://schemas.openxmlformats.org/officeDocument/2006/relationships/tags" Target="../tags/tag187.xml"/><Relationship Id="rId15" Type="http://schemas.openxmlformats.org/officeDocument/2006/relationships/tags" Target="../tags/tag186.xml"/><Relationship Id="rId14" Type="http://schemas.openxmlformats.org/officeDocument/2006/relationships/tags" Target="../tags/tag185.xml"/><Relationship Id="rId13" Type="http://schemas.openxmlformats.org/officeDocument/2006/relationships/tags" Target="../tags/tag184.xml"/><Relationship Id="rId12" Type="http://schemas.openxmlformats.org/officeDocument/2006/relationships/tags" Target="../tags/tag183.xml"/><Relationship Id="rId11" Type="http://schemas.openxmlformats.org/officeDocument/2006/relationships/image" Target="../media/image17.png"/><Relationship Id="rId10" Type="http://schemas.openxmlformats.org/officeDocument/2006/relationships/tags" Target="../tags/tag182.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92.xml"/><Relationship Id="rId8" Type="http://schemas.openxmlformats.org/officeDocument/2006/relationships/tags" Target="../tags/tag191.xml"/><Relationship Id="rId7" Type="http://schemas.openxmlformats.org/officeDocument/2006/relationships/image" Target="../media/image19.png"/><Relationship Id="rId6" Type="http://schemas.openxmlformats.org/officeDocument/2006/relationships/tags" Target="../tags/tag190.xml"/><Relationship Id="rId5" Type="http://schemas.openxmlformats.org/officeDocument/2006/relationships/image" Target="../media/image18.png"/><Relationship Id="rId4" Type="http://schemas.openxmlformats.org/officeDocument/2006/relationships/tags" Target="../tags/tag189.xml"/><Relationship Id="rId3" Type="http://schemas.openxmlformats.org/officeDocument/2006/relationships/image" Target="../media/image13.jpeg"/><Relationship Id="rId2" Type="http://schemas.openxmlformats.org/officeDocument/2006/relationships/tags" Target="../tags/tag188.xml"/><Relationship Id="rId13" Type="http://schemas.openxmlformats.org/officeDocument/2006/relationships/tags" Target="../tags/tag196.xml"/><Relationship Id="rId12" Type="http://schemas.openxmlformats.org/officeDocument/2006/relationships/tags" Target="../tags/tag195.xml"/><Relationship Id="rId11" Type="http://schemas.openxmlformats.org/officeDocument/2006/relationships/tags" Target="../tags/tag194.xml"/><Relationship Id="rId10" Type="http://schemas.openxmlformats.org/officeDocument/2006/relationships/tags" Target="../tags/tag193.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201.xml"/><Relationship Id="rId8" Type="http://schemas.openxmlformats.org/officeDocument/2006/relationships/tags" Target="../tags/tag200.xml"/><Relationship Id="rId7" Type="http://schemas.openxmlformats.org/officeDocument/2006/relationships/image" Target="../media/image19.png"/><Relationship Id="rId6" Type="http://schemas.openxmlformats.org/officeDocument/2006/relationships/tags" Target="../tags/tag199.xml"/><Relationship Id="rId5" Type="http://schemas.openxmlformats.org/officeDocument/2006/relationships/image" Target="../media/image18.png"/><Relationship Id="rId4" Type="http://schemas.openxmlformats.org/officeDocument/2006/relationships/tags" Target="../tags/tag198.xml"/><Relationship Id="rId3" Type="http://schemas.openxmlformats.org/officeDocument/2006/relationships/image" Target="../media/image13.jpeg"/><Relationship Id="rId2" Type="http://schemas.openxmlformats.org/officeDocument/2006/relationships/tags" Target="../tags/tag197.xml"/><Relationship Id="rId15" Type="http://schemas.openxmlformats.org/officeDocument/2006/relationships/tags" Target="../tags/tag207.xml"/><Relationship Id="rId14" Type="http://schemas.openxmlformats.org/officeDocument/2006/relationships/tags" Target="../tags/tag206.xml"/><Relationship Id="rId13" Type="http://schemas.openxmlformats.org/officeDocument/2006/relationships/tags" Target="../tags/tag205.xml"/><Relationship Id="rId12" Type="http://schemas.openxmlformats.org/officeDocument/2006/relationships/tags" Target="../tags/tag204.xml"/><Relationship Id="rId11" Type="http://schemas.openxmlformats.org/officeDocument/2006/relationships/tags" Target="../tags/tag203.xml"/><Relationship Id="rId10" Type="http://schemas.openxmlformats.org/officeDocument/2006/relationships/tags" Target="../tags/tag202.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213.xml"/><Relationship Id="rId8" Type="http://schemas.openxmlformats.org/officeDocument/2006/relationships/tags" Target="../tags/tag212.xml"/><Relationship Id="rId7" Type="http://schemas.openxmlformats.org/officeDocument/2006/relationships/tags" Target="../tags/tag211.xml"/><Relationship Id="rId6" Type="http://schemas.openxmlformats.org/officeDocument/2006/relationships/image" Target="../media/image18.png"/><Relationship Id="rId5" Type="http://schemas.openxmlformats.org/officeDocument/2006/relationships/tags" Target="../tags/tag210.xml"/><Relationship Id="rId4" Type="http://schemas.openxmlformats.org/officeDocument/2006/relationships/tags" Target="../tags/tag209.xml"/><Relationship Id="rId3" Type="http://schemas.openxmlformats.org/officeDocument/2006/relationships/image" Target="../media/image13.jpeg"/><Relationship Id="rId2" Type="http://schemas.openxmlformats.org/officeDocument/2006/relationships/tags" Target="../tags/tag208.xml"/><Relationship Id="rId13" Type="http://schemas.openxmlformats.org/officeDocument/2006/relationships/tags" Target="../tags/tag217.xml"/><Relationship Id="rId12" Type="http://schemas.openxmlformats.org/officeDocument/2006/relationships/tags" Target="../tags/tag216.xml"/><Relationship Id="rId11" Type="http://schemas.openxmlformats.org/officeDocument/2006/relationships/tags" Target="../tags/tag215.xml"/><Relationship Id="rId10" Type="http://schemas.openxmlformats.org/officeDocument/2006/relationships/tags" Target="../tags/tag214.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223.xml"/><Relationship Id="rId8" Type="http://schemas.openxmlformats.org/officeDocument/2006/relationships/tags" Target="../tags/tag222.xml"/><Relationship Id="rId7" Type="http://schemas.openxmlformats.org/officeDocument/2006/relationships/tags" Target="../tags/tag221.xml"/><Relationship Id="rId6" Type="http://schemas.openxmlformats.org/officeDocument/2006/relationships/image" Target="../media/image18.png"/><Relationship Id="rId5" Type="http://schemas.openxmlformats.org/officeDocument/2006/relationships/tags" Target="../tags/tag220.xml"/><Relationship Id="rId4" Type="http://schemas.openxmlformats.org/officeDocument/2006/relationships/tags" Target="../tags/tag219.xml"/><Relationship Id="rId3" Type="http://schemas.openxmlformats.org/officeDocument/2006/relationships/image" Target="../media/image13.jpeg"/><Relationship Id="rId2" Type="http://schemas.openxmlformats.org/officeDocument/2006/relationships/tags" Target="../tags/tag218.xml"/><Relationship Id="rId12" Type="http://schemas.openxmlformats.org/officeDocument/2006/relationships/tags" Target="../tags/tag226.xml"/><Relationship Id="rId11" Type="http://schemas.openxmlformats.org/officeDocument/2006/relationships/tags" Target="../tags/tag225.xml"/><Relationship Id="rId10" Type="http://schemas.openxmlformats.org/officeDocument/2006/relationships/tags" Target="../tags/tag224.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232.xml"/><Relationship Id="rId8" Type="http://schemas.openxmlformats.org/officeDocument/2006/relationships/tags" Target="../tags/tag231.xml"/><Relationship Id="rId7" Type="http://schemas.openxmlformats.org/officeDocument/2006/relationships/tags" Target="../tags/tag230.xml"/><Relationship Id="rId6" Type="http://schemas.openxmlformats.org/officeDocument/2006/relationships/image" Target="../media/image18.png"/><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image" Target="../media/image13.jpeg"/><Relationship Id="rId2" Type="http://schemas.openxmlformats.org/officeDocument/2006/relationships/tags" Target="../tags/tag227.xml"/><Relationship Id="rId13" Type="http://schemas.openxmlformats.org/officeDocument/2006/relationships/tags" Target="../tags/tag236.xml"/><Relationship Id="rId12" Type="http://schemas.openxmlformats.org/officeDocument/2006/relationships/tags" Target="../tags/tag235.xml"/><Relationship Id="rId11" Type="http://schemas.openxmlformats.org/officeDocument/2006/relationships/tags" Target="../tags/tag234.xml"/><Relationship Id="rId10" Type="http://schemas.openxmlformats.org/officeDocument/2006/relationships/tags" Target="../tags/tag233.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241.xml"/><Relationship Id="rId8" Type="http://schemas.openxmlformats.org/officeDocument/2006/relationships/image" Target="../media/image19.png"/><Relationship Id="rId7" Type="http://schemas.openxmlformats.org/officeDocument/2006/relationships/tags" Target="../tags/tag240.xml"/><Relationship Id="rId6" Type="http://schemas.openxmlformats.org/officeDocument/2006/relationships/image" Target="../media/image18.png"/><Relationship Id="rId5" Type="http://schemas.openxmlformats.org/officeDocument/2006/relationships/tags" Target="../tags/tag239.xml"/><Relationship Id="rId4" Type="http://schemas.openxmlformats.org/officeDocument/2006/relationships/tags" Target="../tags/tag238.xml"/><Relationship Id="rId3" Type="http://schemas.openxmlformats.org/officeDocument/2006/relationships/image" Target="../media/image13.jpeg"/><Relationship Id="rId2" Type="http://schemas.openxmlformats.org/officeDocument/2006/relationships/tags" Target="../tags/tag237.xml"/><Relationship Id="rId16" Type="http://schemas.openxmlformats.org/officeDocument/2006/relationships/tags" Target="../tags/tag248.xml"/><Relationship Id="rId15" Type="http://schemas.openxmlformats.org/officeDocument/2006/relationships/tags" Target="../tags/tag247.xml"/><Relationship Id="rId14" Type="http://schemas.openxmlformats.org/officeDocument/2006/relationships/tags" Target="../tags/tag246.xml"/><Relationship Id="rId13" Type="http://schemas.openxmlformats.org/officeDocument/2006/relationships/tags" Target="../tags/tag245.xml"/><Relationship Id="rId12" Type="http://schemas.openxmlformats.org/officeDocument/2006/relationships/tags" Target="../tags/tag244.xml"/><Relationship Id="rId11" Type="http://schemas.openxmlformats.org/officeDocument/2006/relationships/tags" Target="../tags/tag243.xml"/><Relationship Id="rId10" Type="http://schemas.openxmlformats.org/officeDocument/2006/relationships/tags" Target="../tags/tag242.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254.xml"/><Relationship Id="rId8" Type="http://schemas.openxmlformats.org/officeDocument/2006/relationships/tags" Target="../tags/tag253.xml"/><Relationship Id="rId7" Type="http://schemas.openxmlformats.org/officeDocument/2006/relationships/tags" Target="../tags/tag252.xml"/><Relationship Id="rId6" Type="http://schemas.openxmlformats.org/officeDocument/2006/relationships/image" Target="../media/image18.png"/><Relationship Id="rId5" Type="http://schemas.openxmlformats.org/officeDocument/2006/relationships/tags" Target="../tags/tag251.xml"/><Relationship Id="rId4" Type="http://schemas.openxmlformats.org/officeDocument/2006/relationships/tags" Target="../tags/tag250.xml"/><Relationship Id="rId3" Type="http://schemas.openxmlformats.org/officeDocument/2006/relationships/image" Target="../media/image13.jpeg"/><Relationship Id="rId2" Type="http://schemas.openxmlformats.org/officeDocument/2006/relationships/tags" Target="../tags/tag249.xml"/><Relationship Id="rId11" Type="http://schemas.openxmlformats.org/officeDocument/2006/relationships/tags" Target="../tags/tag256.xml"/><Relationship Id="rId10" Type="http://schemas.openxmlformats.org/officeDocument/2006/relationships/tags" Target="../tags/tag255.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image" Target="../media/image1.png"/><Relationship Id="rId7" Type="http://schemas.openxmlformats.org/officeDocument/2006/relationships/tags" Target="../tags/tag30.xml"/><Relationship Id="rId6" Type="http://schemas.openxmlformats.org/officeDocument/2006/relationships/image" Target="../media/image3.png"/><Relationship Id="rId5" Type="http://schemas.openxmlformats.org/officeDocument/2006/relationships/tags" Target="../tags/tag29.xml"/><Relationship Id="rId4" Type="http://schemas.openxmlformats.org/officeDocument/2006/relationships/image" Target="../media/image2.png"/><Relationship Id="rId3" Type="http://schemas.openxmlformats.org/officeDocument/2006/relationships/tags" Target="../tags/tag28.xml"/><Relationship Id="rId27" Type="http://schemas.openxmlformats.org/officeDocument/2006/relationships/image" Target="../media/image12.png"/><Relationship Id="rId26" Type="http://schemas.openxmlformats.org/officeDocument/2006/relationships/tags" Target="../tags/tag40.xml"/><Relationship Id="rId25" Type="http://schemas.openxmlformats.org/officeDocument/2006/relationships/tags" Target="../tags/tag39.xml"/><Relationship Id="rId24" Type="http://schemas.openxmlformats.org/officeDocument/2006/relationships/image" Target="../media/image11.png"/><Relationship Id="rId23" Type="http://schemas.openxmlformats.org/officeDocument/2006/relationships/tags" Target="../tags/tag38.xml"/><Relationship Id="rId22" Type="http://schemas.openxmlformats.org/officeDocument/2006/relationships/image" Target="../media/image10.png"/><Relationship Id="rId21" Type="http://schemas.openxmlformats.org/officeDocument/2006/relationships/tags" Target="../tags/tag37.xml"/><Relationship Id="rId20" Type="http://schemas.openxmlformats.org/officeDocument/2006/relationships/image" Target="../media/image9.png"/><Relationship Id="rId2" Type="http://schemas.openxmlformats.org/officeDocument/2006/relationships/tags" Target="../tags/tag27.xml"/><Relationship Id="rId19" Type="http://schemas.openxmlformats.org/officeDocument/2006/relationships/tags" Target="../tags/tag36.xml"/><Relationship Id="rId18" Type="http://schemas.openxmlformats.org/officeDocument/2006/relationships/image" Target="../media/image8.png"/><Relationship Id="rId17" Type="http://schemas.openxmlformats.org/officeDocument/2006/relationships/tags" Target="../tags/tag35.xml"/><Relationship Id="rId16" Type="http://schemas.openxmlformats.org/officeDocument/2006/relationships/image" Target="../media/image7.png"/><Relationship Id="rId15" Type="http://schemas.openxmlformats.org/officeDocument/2006/relationships/tags" Target="../tags/tag34.xml"/><Relationship Id="rId14" Type="http://schemas.openxmlformats.org/officeDocument/2006/relationships/image" Target="../media/image6.png"/><Relationship Id="rId13" Type="http://schemas.openxmlformats.org/officeDocument/2006/relationships/tags" Target="../tags/tag33.xml"/><Relationship Id="rId12" Type="http://schemas.openxmlformats.org/officeDocument/2006/relationships/image" Target="../media/image4.png"/><Relationship Id="rId11" Type="http://schemas.openxmlformats.org/officeDocument/2006/relationships/tags" Target="../tags/tag32.xml"/><Relationship Id="rId10"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266.xml"/><Relationship Id="rId7" Type="http://schemas.openxmlformats.org/officeDocument/2006/relationships/image" Target="../media/image15.png"/><Relationship Id="rId6" Type="http://schemas.openxmlformats.org/officeDocument/2006/relationships/tags" Target="../tags/tag265.xml"/><Relationship Id="rId5" Type="http://schemas.openxmlformats.org/officeDocument/2006/relationships/image" Target="../media/image14.png"/><Relationship Id="rId4" Type="http://schemas.openxmlformats.org/officeDocument/2006/relationships/tags" Target="../tags/tag264.xml"/><Relationship Id="rId3" Type="http://schemas.openxmlformats.org/officeDocument/2006/relationships/image" Target="../media/image13.jpeg"/><Relationship Id="rId2" Type="http://schemas.openxmlformats.org/officeDocument/2006/relationships/tags" Target="../tags/tag263.xml"/><Relationship Id="rId16" Type="http://schemas.openxmlformats.org/officeDocument/2006/relationships/tags" Target="../tags/tag272.xml"/><Relationship Id="rId15" Type="http://schemas.openxmlformats.org/officeDocument/2006/relationships/tags" Target="../tags/tag271.xml"/><Relationship Id="rId14" Type="http://schemas.openxmlformats.org/officeDocument/2006/relationships/tags" Target="../tags/tag270.xml"/><Relationship Id="rId13" Type="http://schemas.openxmlformats.org/officeDocument/2006/relationships/tags" Target="../tags/tag269.xml"/><Relationship Id="rId12" Type="http://schemas.openxmlformats.org/officeDocument/2006/relationships/tags" Target="../tags/tag268.xml"/><Relationship Id="rId11" Type="http://schemas.openxmlformats.org/officeDocument/2006/relationships/image" Target="../media/image17.png"/><Relationship Id="rId10" Type="http://schemas.openxmlformats.org/officeDocument/2006/relationships/tags" Target="../tags/tag267.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277.xml"/><Relationship Id="rId8" Type="http://schemas.openxmlformats.org/officeDocument/2006/relationships/tags" Target="../tags/tag276.xml"/><Relationship Id="rId7" Type="http://schemas.openxmlformats.org/officeDocument/2006/relationships/image" Target="../media/image19.png"/><Relationship Id="rId6" Type="http://schemas.openxmlformats.org/officeDocument/2006/relationships/tags" Target="../tags/tag275.xml"/><Relationship Id="rId5" Type="http://schemas.openxmlformats.org/officeDocument/2006/relationships/image" Target="../media/image18.png"/><Relationship Id="rId4" Type="http://schemas.openxmlformats.org/officeDocument/2006/relationships/tags" Target="../tags/tag274.xml"/><Relationship Id="rId3" Type="http://schemas.openxmlformats.org/officeDocument/2006/relationships/image" Target="../media/image13.jpeg"/><Relationship Id="rId2" Type="http://schemas.openxmlformats.org/officeDocument/2006/relationships/tags" Target="../tags/tag273.xml"/><Relationship Id="rId14" Type="http://schemas.openxmlformats.org/officeDocument/2006/relationships/tags" Target="../tags/tag282.xml"/><Relationship Id="rId13" Type="http://schemas.openxmlformats.org/officeDocument/2006/relationships/tags" Target="../tags/tag281.xml"/><Relationship Id="rId12" Type="http://schemas.openxmlformats.org/officeDocument/2006/relationships/tags" Target="../tags/tag280.xml"/><Relationship Id="rId11" Type="http://schemas.openxmlformats.org/officeDocument/2006/relationships/tags" Target="../tags/tag279.xml"/><Relationship Id="rId10" Type="http://schemas.openxmlformats.org/officeDocument/2006/relationships/tags" Target="../tags/tag278.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288.xml"/><Relationship Id="rId8" Type="http://schemas.openxmlformats.org/officeDocument/2006/relationships/tags" Target="../tags/tag287.xml"/><Relationship Id="rId7" Type="http://schemas.openxmlformats.org/officeDocument/2006/relationships/tags" Target="../tags/tag286.xml"/><Relationship Id="rId6" Type="http://schemas.openxmlformats.org/officeDocument/2006/relationships/tags" Target="../tags/tag285.xml"/><Relationship Id="rId5" Type="http://schemas.openxmlformats.org/officeDocument/2006/relationships/image" Target="../media/image20.png"/><Relationship Id="rId4" Type="http://schemas.openxmlformats.org/officeDocument/2006/relationships/tags" Target="../tags/tag284.xml"/><Relationship Id="rId3" Type="http://schemas.openxmlformats.org/officeDocument/2006/relationships/image" Target="../media/image13.jpeg"/><Relationship Id="rId2" Type="http://schemas.openxmlformats.org/officeDocument/2006/relationships/tags" Target="../tags/tag283.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293.xml"/><Relationship Id="rId8" Type="http://schemas.openxmlformats.org/officeDocument/2006/relationships/tags" Target="../tags/tag292.xml"/><Relationship Id="rId7" Type="http://schemas.openxmlformats.org/officeDocument/2006/relationships/image" Target="../media/image19.png"/><Relationship Id="rId6" Type="http://schemas.openxmlformats.org/officeDocument/2006/relationships/tags" Target="../tags/tag291.xml"/><Relationship Id="rId5" Type="http://schemas.openxmlformats.org/officeDocument/2006/relationships/image" Target="../media/image18.png"/><Relationship Id="rId4" Type="http://schemas.openxmlformats.org/officeDocument/2006/relationships/tags" Target="../tags/tag290.xml"/><Relationship Id="rId3" Type="http://schemas.openxmlformats.org/officeDocument/2006/relationships/image" Target="../media/image13.jpeg"/><Relationship Id="rId2" Type="http://schemas.openxmlformats.org/officeDocument/2006/relationships/tags" Target="../tags/tag289.xml"/><Relationship Id="rId15" Type="http://schemas.openxmlformats.org/officeDocument/2006/relationships/tags" Target="../tags/tag299.xml"/><Relationship Id="rId14" Type="http://schemas.openxmlformats.org/officeDocument/2006/relationships/tags" Target="../tags/tag298.xml"/><Relationship Id="rId13" Type="http://schemas.openxmlformats.org/officeDocument/2006/relationships/tags" Target="../tags/tag297.xml"/><Relationship Id="rId12" Type="http://schemas.openxmlformats.org/officeDocument/2006/relationships/tags" Target="../tags/tag296.xml"/><Relationship Id="rId11" Type="http://schemas.openxmlformats.org/officeDocument/2006/relationships/tags" Target="../tags/tag295.xml"/><Relationship Id="rId10" Type="http://schemas.openxmlformats.org/officeDocument/2006/relationships/tags" Target="../tags/tag294.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304.xml"/><Relationship Id="rId8" Type="http://schemas.openxmlformats.org/officeDocument/2006/relationships/tags" Target="../tags/tag303.xml"/><Relationship Id="rId7" Type="http://schemas.openxmlformats.org/officeDocument/2006/relationships/image" Target="../media/image19.png"/><Relationship Id="rId6" Type="http://schemas.openxmlformats.org/officeDocument/2006/relationships/tags" Target="../tags/tag302.xml"/><Relationship Id="rId5" Type="http://schemas.openxmlformats.org/officeDocument/2006/relationships/image" Target="../media/image18.png"/><Relationship Id="rId4" Type="http://schemas.openxmlformats.org/officeDocument/2006/relationships/tags" Target="../tags/tag301.xml"/><Relationship Id="rId3" Type="http://schemas.openxmlformats.org/officeDocument/2006/relationships/image" Target="../media/image13.jpeg"/><Relationship Id="rId2" Type="http://schemas.openxmlformats.org/officeDocument/2006/relationships/tags" Target="../tags/tag300.xml"/><Relationship Id="rId17" Type="http://schemas.openxmlformats.org/officeDocument/2006/relationships/tags" Target="../tags/tag312.xml"/><Relationship Id="rId16" Type="http://schemas.openxmlformats.org/officeDocument/2006/relationships/tags" Target="../tags/tag311.xml"/><Relationship Id="rId15" Type="http://schemas.openxmlformats.org/officeDocument/2006/relationships/tags" Target="../tags/tag310.xml"/><Relationship Id="rId14" Type="http://schemas.openxmlformats.org/officeDocument/2006/relationships/tags" Target="../tags/tag309.xml"/><Relationship Id="rId13" Type="http://schemas.openxmlformats.org/officeDocument/2006/relationships/tags" Target="../tags/tag308.xml"/><Relationship Id="rId12" Type="http://schemas.openxmlformats.org/officeDocument/2006/relationships/tags" Target="../tags/tag307.xml"/><Relationship Id="rId11" Type="http://schemas.openxmlformats.org/officeDocument/2006/relationships/tags" Target="../tags/tag306.xml"/><Relationship Id="rId10" Type="http://schemas.openxmlformats.org/officeDocument/2006/relationships/tags" Target="../tags/tag305.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318.xml"/><Relationship Id="rId8" Type="http://schemas.openxmlformats.org/officeDocument/2006/relationships/tags" Target="../tags/tag317.xml"/><Relationship Id="rId7" Type="http://schemas.openxmlformats.org/officeDocument/2006/relationships/tags" Target="../tags/tag316.xml"/><Relationship Id="rId6" Type="http://schemas.openxmlformats.org/officeDocument/2006/relationships/tags" Target="../tags/tag315.xml"/><Relationship Id="rId5" Type="http://schemas.openxmlformats.org/officeDocument/2006/relationships/image" Target="../media/image21.png"/><Relationship Id="rId4" Type="http://schemas.openxmlformats.org/officeDocument/2006/relationships/tags" Target="../tags/tag314.xml"/><Relationship Id="rId3" Type="http://schemas.openxmlformats.org/officeDocument/2006/relationships/image" Target="../media/image13.jpeg"/><Relationship Id="rId2" Type="http://schemas.openxmlformats.org/officeDocument/2006/relationships/tags" Target="../tags/tag313.xml"/><Relationship Id="rId10" Type="http://schemas.openxmlformats.org/officeDocument/2006/relationships/tags" Target="../tags/tag319.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4" Type="http://schemas.openxmlformats.org/officeDocument/2006/relationships/tags" Target="../tags/tag322.xml"/><Relationship Id="rId3" Type="http://schemas.openxmlformats.org/officeDocument/2006/relationships/tags" Target="../tags/tag321.xml"/><Relationship Id="rId2" Type="http://schemas.openxmlformats.org/officeDocument/2006/relationships/tags" Target="../tags/tag320.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327.xml"/><Relationship Id="rId8" Type="http://schemas.openxmlformats.org/officeDocument/2006/relationships/tags" Target="../tags/tag326.xml"/><Relationship Id="rId7" Type="http://schemas.openxmlformats.org/officeDocument/2006/relationships/image" Target="../media/image19.png"/><Relationship Id="rId6" Type="http://schemas.openxmlformats.org/officeDocument/2006/relationships/tags" Target="../tags/tag325.xml"/><Relationship Id="rId5" Type="http://schemas.openxmlformats.org/officeDocument/2006/relationships/image" Target="../media/image18.png"/><Relationship Id="rId4" Type="http://schemas.openxmlformats.org/officeDocument/2006/relationships/tags" Target="../tags/tag324.xml"/><Relationship Id="rId3" Type="http://schemas.openxmlformats.org/officeDocument/2006/relationships/image" Target="../media/image13.jpeg"/><Relationship Id="rId2" Type="http://schemas.openxmlformats.org/officeDocument/2006/relationships/tags" Target="../tags/tag323.xml"/><Relationship Id="rId15" Type="http://schemas.openxmlformats.org/officeDocument/2006/relationships/tags" Target="../tags/tag333.xml"/><Relationship Id="rId14" Type="http://schemas.openxmlformats.org/officeDocument/2006/relationships/tags" Target="../tags/tag332.xml"/><Relationship Id="rId13" Type="http://schemas.openxmlformats.org/officeDocument/2006/relationships/tags" Target="../tags/tag331.xml"/><Relationship Id="rId12" Type="http://schemas.openxmlformats.org/officeDocument/2006/relationships/tags" Target="../tags/tag330.xml"/><Relationship Id="rId11" Type="http://schemas.openxmlformats.org/officeDocument/2006/relationships/tags" Target="../tags/tag329.xml"/><Relationship Id="rId10" Type="http://schemas.openxmlformats.org/officeDocument/2006/relationships/tags" Target="../tags/tag328.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338.xml"/><Relationship Id="rId8" Type="http://schemas.openxmlformats.org/officeDocument/2006/relationships/tags" Target="../tags/tag337.xml"/><Relationship Id="rId7" Type="http://schemas.openxmlformats.org/officeDocument/2006/relationships/image" Target="../media/image19.png"/><Relationship Id="rId6" Type="http://schemas.openxmlformats.org/officeDocument/2006/relationships/tags" Target="../tags/tag336.xml"/><Relationship Id="rId5" Type="http://schemas.openxmlformats.org/officeDocument/2006/relationships/image" Target="../media/image18.png"/><Relationship Id="rId4" Type="http://schemas.openxmlformats.org/officeDocument/2006/relationships/tags" Target="../tags/tag335.xml"/><Relationship Id="rId3" Type="http://schemas.openxmlformats.org/officeDocument/2006/relationships/image" Target="../media/image13.jpeg"/><Relationship Id="rId2" Type="http://schemas.openxmlformats.org/officeDocument/2006/relationships/tags" Target="../tags/tag334.xml"/><Relationship Id="rId14" Type="http://schemas.openxmlformats.org/officeDocument/2006/relationships/tags" Target="../tags/tag343.xml"/><Relationship Id="rId13" Type="http://schemas.openxmlformats.org/officeDocument/2006/relationships/tags" Target="../tags/tag342.xml"/><Relationship Id="rId12" Type="http://schemas.openxmlformats.org/officeDocument/2006/relationships/tags" Target="../tags/tag341.xml"/><Relationship Id="rId11" Type="http://schemas.openxmlformats.org/officeDocument/2006/relationships/tags" Target="../tags/tag340.xml"/><Relationship Id="rId10" Type="http://schemas.openxmlformats.org/officeDocument/2006/relationships/tags" Target="../tags/tag339.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348.xml"/><Relationship Id="rId8" Type="http://schemas.openxmlformats.org/officeDocument/2006/relationships/tags" Target="../tags/tag347.xml"/><Relationship Id="rId7" Type="http://schemas.openxmlformats.org/officeDocument/2006/relationships/image" Target="../media/image19.png"/><Relationship Id="rId6" Type="http://schemas.openxmlformats.org/officeDocument/2006/relationships/tags" Target="../tags/tag346.xml"/><Relationship Id="rId5" Type="http://schemas.openxmlformats.org/officeDocument/2006/relationships/image" Target="../media/image18.png"/><Relationship Id="rId4" Type="http://schemas.openxmlformats.org/officeDocument/2006/relationships/tags" Target="../tags/tag345.xml"/><Relationship Id="rId3" Type="http://schemas.openxmlformats.org/officeDocument/2006/relationships/image" Target="../media/image13.jpeg"/><Relationship Id="rId2" Type="http://schemas.openxmlformats.org/officeDocument/2006/relationships/tags" Target="../tags/tag344.xml"/><Relationship Id="rId13" Type="http://schemas.openxmlformats.org/officeDocument/2006/relationships/tags" Target="../tags/tag352.xml"/><Relationship Id="rId12" Type="http://schemas.openxmlformats.org/officeDocument/2006/relationships/tags" Target="../tags/tag351.xml"/><Relationship Id="rId11" Type="http://schemas.openxmlformats.org/officeDocument/2006/relationships/tags" Target="../tags/tag350.xml"/><Relationship Id="rId10" Type="http://schemas.openxmlformats.org/officeDocument/2006/relationships/tags" Target="../tags/tag349.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356.xml"/><Relationship Id="rId7" Type="http://schemas.openxmlformats.org/officeDocument/2006/relationships/image" Target="../media/image15.png"/><Relationship Id="rId6" Type="http://schemas.openxmlformats.org/officeDocument/2006/relationships/tags" Target="../tags/tag355.xml"/><Relationship Id="rId5" Type="http://schemas.openxmlformats.org/officeDocument/2006/relationships/image" Target="../media/image14.png"/><Relationship Id="rId4" Type="http://schemas.openxmlformats.org/officeDocument/2006/relationships/tags" Target="../tags/tag354.xml"/><Relationship Id="rId3" Type="http://schemas.openxmlformats.org/officeDocument/2006/relationships/image" Target="../media/image13.jpeg"/><Relationship Id="rId2" Type="http://schemas.openxmlformats.org/officeDocument/2006/relationships/tags" Target="../tags/tag353.xml"/><Relationship Id="rId16" Type="http://schemas.openxmlformats.org/officeDocument/2006/relationships/tags" Target="../tags/tag362.xml"/><Relationship Id="rId15" Type="http://schemas.openxmlformats.org/officeDocument/2006/relationships/tags" Target="../tags/tag361.xml"/><Relationship Id="rId14" Type="http://schemas.openxmlformats.org/officeDocument/2006/relationships/tags" Target="../tags/tag360.xml"/><Relationship Id="rId13" Type="http://schemas.openxmlformats.org/officeDocument/2006/relationships/tags" Target="../tags/tag359.xml"/><Relationship Id="rId12" Type="http://schemas.openxmlformats.org/officeDocument/2006/relationships/tags" Target="../tags/tag358.xml"/><Relationship Id="rId11" Type="http://schemas.openxmlformats.org/officeDocument/2006/relationships/image" Target="../media/image17.png"/><Relationship Id="rId10" Type="http://schemas.openxmlformats.org/officeDocument/2006/relationships/tags" Target="../tags/tag357.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367.xml"/><Relationship Id="rId8" Type="http://schemas.openxmlformats.org/officeDocument/2006/relationships/tags" Target="../tags/tag366.xml"/><Relationship Id="rId7" Type="http://schemas.openxmlformats.org/officeDocument/2006/relationships/image" Target="../media/image19.png"/><Relationship Id="rId6" Type="http://schemas.openxmlformats.org/officeDocument/2006/relationships/tags" Target="../tags/tag365.xml"/><Relationship Id="rId5" Type="http://schemas.openxmlformats.org/officeDocument/2006/relationships/image" Target="../media/image18.png"/><Relationship Id="rId4" Type="http://schemas.openxmlformats.org/officeDocument/2006/relationships/tags" Target="../tags/tag364.xml"/><Relationship Id="rId3" Type="http://schemas.openxmlformats.org/officeDocument/2006/relationships/image" Target="../media/image13.jpeg"/><Relationship Id="rId2" Type="http://schemas.openxmlformats.org/officeDocument/2006/relationships/tags" Target="../tags/tag363.xml"/><Relationship Id="rId13" Type="http://schemas.openxmlformats.org/officeDocument/2006/relationships/tags" Target="../tags/tag371.xml"/><Relationship Id="rId12" Type="http://schemas.openxmlformats.org/officeDocument/2006/relationships/tags" Target="../tags/tag370.xml"/><Relationship Id="rId11" Type="http://schemas.openxmlformats.org/officeDocument/2006/relationships/tags" Target="../tags/tag369.xml"/><Relationship Id="rId10" Type="http://schemas.openxmlformats.org/officeDocument/2006/relationships/tags" Target="../tags/tag368.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376.xml"/><Relationship Id="rId8" Type="http://schemas.openxmlformats.org/officeDocument/2006/relationships/tags" Target="../tags/tag375.xml"/><Relationship Id="rId7" Type="http://schemas.openxmlformats.org/officeDocument/2006/relationships/image" Target="../media/image19.png"/><Relationship Id="rId6" Type="http://schemas.openxmlformats.org/officeDocument/2006/relationships/tags" Target="../tags/tag374.xml"/><Relationship Id="rId5" Type="http://schemas.openxmlformats.org/officeDocument/2006/relationships/image" Target="../media/image18.png"/><Relationship Id="rId4" Type="http://schemas.openxmlformats.org/officeDocument/2006/relationships/tags" Target="../tags/tag373.xml"/><Relationship Id="rId3" Type="http://schemas.openxmlformats.org/officeDocument/2006/relationships/image" Target="../media/image13.jpeg"/><Relationship Id="rId2" Type="http://schemas.openxmlformats.org/officeDocument/2006/relationships/tags" Target="../tags/tag372.xml"/><Relationship Id="rId15" Type="http://schemas.openxmlformats.org/officeDocument/2006/relationships/tags" Target="../tags/tag382.xml"/><Relationship Id="rId14" Type="http://schemas.openxmlformats.org/officeDocument/2006/relationships/tags" Target="../tags/tag381.xml"/><Relationship Id="rId13" Type="http://schemas.openxmlformats.org/officeDocument/2006/relationships/tags" Target="../tags/tag380.xml"/><Relationship Id="rId12" Type="http://schemas.openxmlformats.org/officeDocument/2006/relationships/tags" Target="../tags/tag379.xml"/><Relationship Id="rId11" Type="http://schemas.openxmlformats.org/officeDocument/2006/relationships/tags" Target="../tags/tag378.xml"/><Relationship Id="rId10" Type="http://schemas.openxmlformats.org/officeDocument/2006/relationships/tags" Target="../tags/tag377.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388.xml"/><Relationship Id="rId8" Type="http://schemas.openxmlformats.org/officeDocument/2006/relationships/tags" Target="../tags/tag387.xml"/><Relationship Id="rId7" Type="http://schemas.openxmlformats.org/officeDocument/2006/relationships/tags" Target="../tags/tag386.xml"/><Relationship Id="rId6" Type="http://schemas.openxmlformats.org/officeDocument/2006/relationships/image" Target="../media/image18.png"/><Relationship Id="rId5" Type="http://schemas.openxmlformats.org/officeDocument/2006/relationships/tags" Target="../tags/tag385.xml"/><Relationship Id="rId4" Type="http://schemas.openxmlformats.org/officeDocument/2006/relationships/tags" Target="../tags/tag384.xml"/><Relationship Id="rId3" Type="http://schemas.openxmlformats.org/officeDocument/2006/relationships/image" Target="../media/image13.jpeg"/><Relationship Id="rId2" Type="http://schemas.openxmlformats.org/officeDocument/2006/relationships/tags" Target="../tags/tag383.xml"/><Relationship Id="rId13" Type="http://schemas.openxmlformats.org/officeDocument/2006/relationships/tags" Target="../tags/tag392.xml"/><Relationship Id="rId12" Type="http://schemas.openxmlformats.org/officeDocument/2006/relationships/tags" Target="../tags/tag391.xml"/><Relationship Id="rId11" Type="http://schemas.openxmlformats.org/officeDocument/2006/relationships/tags" Target="../tags/tag390.xml"/><Relationship Id="rId10" Type="http://schemas.openxmlformats.org/officeDocument/2006/relationships/tags" Target="../tags/tag389.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398.xml"/><Relationship Id="rId8" Type="http://schemas.openxmlformats.org/officeDocument/2006/relationships/tags" Target="../tags/tag397.xml"/><Relationship Id="rId7" Type="http://schemas.openxmlformats.org/officeDocument/2006/relationships/tags" Target="../tags/tag396.xml"/><Relationship Id="rId6" Type="http://schemas.openxmlformats.org/officeDocument/2006/relationships/image" Target="../media/image18.png"/><Relationship Id="rId5" Type="http://schemas.openxmlformats.org/officeDocument/2006/relationships/tags" Target="../tags/tag395.xml"/><Relationship Id="rId4" Type="http://schemas.openxmlformats.org/officeDocument/2006/relationships/tags" Target="../tags/tag394.xml"/><Relationship Id="rId3" Type="http://schemas.openxmlformats.org/officeDocument/2006/relationships/image" Target="../media/image13.jpeg"/><Relationship Id="rId2" Type="http://schemas.openxmlformats.org/officeDocument/2006/relationships/tags" Target="../tags/tag393.xml"/><Relationship Id="rId12" Type="http://schemas.openxmlformats.org/officeDocument/2006/relationships/tags" Target="../tags/tag401.xml"/><Relationship Id="rId11" Type="http://schemas.openxmlformats.org/officeDocument/2006/relationships/tags" Target="../tags/tag400.xml"/><Relationship Id="rId10" Type="http://schemas.openxmlformats.org/officeDocument/2006/relationships/tags" Target="../tags/tag399.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407.xml"/><Relationship Id="rId8" Type="http://schemas.openxmlformats.org/officeDocument/2006/relationships/tags" Target="../tags/tag406.xml"/><Relationship Id="rId7" Type="http://schemas.openxmlformats.org/officeDocument/2006/relationships/tags" Target="../tags/tag405.xml"/><Relationship Id="rId6" Type="http://schemas.openxmlformats.org/officeDocument/2006/relationships/image" Target="../media/image18.png"/><Relationship Id="rId5" Type="http://schemas.openxmlformats.org/officeDocument/2006/relationships/tags" Target="../tags/tag404.xml"/><Relationship Id="rId4" Type="http://schemas.openxmlformats.org/officeDocument/2006/relationships/tags" Target="../tags/tag403.xml"/><Relationship Id="rId3" Type="http://schemas.openxmlformats.org/officeDocument/2006/relationships/image" Target="../media/image13.jpeg"/><Relationship Id="rId2" Type="http://schemas.openxmlformats.org/officeDocument/2006/relationships/tags" Target="../tags/tag402.xml"/><Relationship Id="rId13" Type="http://schemas.openxmlformats.org/officeDocument/2006/relationships/tags" Target="../tags/tag411.xml"/><Relationship Id="rId12" Type="http://schemas.openxmlformats.org/officeDocument/2006/relationships/tags" Target="../tags/tag410.xml"/><Relationship Id="rId11" Type="http://schemas.openxmlformats.org/officeDocument/2006/relationships/tags" Target="../tags/tag409.xml"/><Relationship Id="rId10" Type="http://schemas.openxmlformats.org/officeDocument/2006/relationships/tags" Target="../tags/tag408.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416.xml"/><Relationship Id="rId8" Type="http://schemas.openxmlformats.org/officeDocument/2006/relationships/image" Target="../media/image19.png"/><Relationship Id="rId7" Type="http://schemas.openxmlformats.org/officeDocument/2006/relationships/tags" Target="../tags/tag415.xml"/><Relationship Id="rId6" Type="http://schemas.openxmlformats.org/officeDocument/2006/relationships/image" Target="../media/image18.png"/><Relationship Id="rId5" Type="http://schemas.openxmlformats.org/officeDocument/2006/relationships/tags" Target="../tags/tag414.xml"/><Relationship Id="rId4" Type="http://schemas.openxmlformats.org/officeDocument/2006/relationships/tags" Target="../tags/tag413.xml"/><Relationship Id="rId3" Type="http://schemas.openxmlformats.org/officeDocument/2006/relationships/image" Target="../media/image13.jpeg"/><Relationship Id="rId2" Type="http://schemas.openxmlformats.org/officeDocument/2006/relationships/tags" Target="../tags/tag412.xml"/><Relationship Id="rId16" Type="http://schemas.openxmlformats.org/officeDocument/2006/relationships/tags" Target="../tags/tag423.xml"/><Relationship Id="rId15" Type="http://schemas.openxmlformats.org/officeDocument/2006/relationships/tags" Target="../tags/tag422.xml"/><Relationship Id="rId14" Type="http://schemas.openxmlformats.org/officeDocument/2006/relationships/tags" Target="../tags/tag421.xml"/><Relationship Id="rId13" Type="http://schemas.openxmlformats.org/officeDocument/2006/relationships/tags" Target="../tags/tag420.xml"/><Relationship Id="rId12" Type="http://schemas.openxmlformats.org/officeDocument/2006/relationships/tags" Target="../tags/tag419.xml"/><Relationship Id="rId11" Type="http://schemas.openxmlformats.org/officeDocument/2006/relationships/tags" Target="../tags/tag418.xml"/><Relationship Id="rId10" Type="http://schemas.openxmlformats.org/officeDocument/2006/relationships/tags" Target="../tags/tag417.xml"/><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9" Type="http://schemas.openxmlformats.org/officeDocument/2006/relationships/tags" Target="../tags/tag429.xml"/><Relationship Id="rId8" Type="http://schemas.openxmlformats.org/officeDocument/2006/relationships/tags" Target="../tags/tag428.xml"/><Relationship Id="rId7" Type="http://schemas.openxmlformats.org/officeDocument/2006/relationships/tags" Target="../tags/tag427.xml"/><Relationship Id="rId6" Type="http://schemas.openxmlformats.org/officeDocument/2006/relationships/image" Target="../media/image18.png"/><Relationship Id="rId5" Type="http://schemas.openxmlformats.org/officeDocument/2006/relationships/tags" Target="../tags/tag426.xml"/><Relationship Id="rId4" Type="http://schemas.openxmlformats.org/officeDocument/2006/relationships/tags" Target="../tags/tag425.xml"/><Relationship Id="rId3" Type="http://schemas.openxmlformats.org/officeDocument/2006/relationships/image" Target="../media/image13.jpeg"/><Relationship Id="rId2" Type="http://schemas.openxmlformats.org/officeDocument/2006/relationships/tags" Target="../tags/tag424.xml"/><Relationship Id="rId11" Type="http://schemas.openxmlformats.org/officeDocument/2006/relationships/tags" Target="../tags/tag431.xml"/><Relationship Id="rId10" Type="http://schemas.openxmlformats.org/officeDocument/2006/relationships/tags" Target="../tags/tag430.xml"/><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441.xml"/><Relationship Id="rId7" Type="http://schemas.openxmlformats.org/officeDocument/2006/relationships/image" Target="../media/image15.png"/><Relationship Id="rId6" Type="http://schemas.openxmlformats.org/officeDocument/2006/relationships/tags" Target="../tags/tag440.xml"/><Relationship Id="rId5" Type="http://schemas.openxmlformats.org/officeDocument/2006/relationships/image" Target="../media/image14.png"/><Relationship Id="rId4" Type="http://schemas.openxmlformats.org/officeDocument/2006/relationships/tags" Target="../tags/tag439.xml"/><Relationship Id="rId3" Type="http://schemas.openxmlformats.org/officeDocument/2006/relationships/image" Target="../media/image13.jpeg"/><Relationship Id="rId2" Type="http://schemas.openxmlformats.org/officeDocument/2006/relationships/tags" Target="../tags/tag438.xml"/><Relationship Id="rId16" Type="http://schemas.openxmlformats.org/officeDocument/2006/relationships/tags" Target="../tags/tag447.xml"/><Relationship Id="rId15" Type="http://schemas.openxmlformats.org/officeDocument/2006/relationships/tags" Target="../tags/tag446.xml"/><Relationship Id="rId14" Type="http://schemas.openxmlformats.org/officeDocument/2006/relationships/tags" Target="../tags/tag445.xml"/><Relationship Id="rId13" Type="http://schemas.openxmlformats.org/officeDocument/2006/relationships/tags" Target="../tags/tag444.xml"/><Relationship Id="rId12" Type="http://schemas.openxmlformats.org/officeDocument/2006/relationships/tags" Target="../tags/tag443.xml"/><Relationship Id="rId11" Type="http://schemas.openxmlformats.org/officeDocument/2006/relationships/image" Target="../media/image17.png"/><Relationship Id="rId10" Type="http://schemas.openxmlformats.org/officeDocument/2006/relationships/tags" Target="../tags/tag442.xml"/><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452.xml"/><Relationship Id="rId8" Type="http://schemas.openxmlformats.org/officeDocument/2006/relationships/tags" Target="../tags/tag451.xml"/><Relationship Id="rId7" Type="http://schemas.openxmlformats.org/officeDocument/2006/relationships/image" Target="../media/image19.png"/><Relationship Id="rId6" Type="http://schemas.openxmlformats.org/officeDocument/2006/relationships/tags" Target="../tags/tag450.xml"/><Relationship Id="rId5" Type="http://schemas.openxmlformats.org/officeDocument/2006/relationships/image" Target="../media/image18.png"/><Relationship Id="rId4" Type="http://schemas.openxmlformats.org/officeDocument/2006/relationships/tags" Target="../tags/tag449.xml"/><Relationship Id="rId3" Type="http://schemas.openxmlformats.org/officeDocument/2006/relationships/image" Target="../media/image13.jpeg"/><Relationship Id="rId2" Type="http://schemas.openxmlformats.org/officeDocument/2006/relationships/tags" Target="../tags/tag448.xml"/><Relationship Id="rId14" Type="http://schemas.openxmlformats.org/officeDocument/2006/relationships/tags" Target="../tags/tag457.xml"/><Relationship Id="rId13" Type="http://schemas.openxmlformats.org/officeDocument/2006/relationships/tags" Target="../tags/tag456.xml"/><Relationship Id="rId12" Type="http://schemas.openxmlformats.org/officeDocument/2006/relationships/tags" Target="../tags/tag455.xml"/><Relationship Id="rId11" Type="http://schemas.openxmlformats.org/officeDocument/2006/relationships/tags" Target="../tags/tag454.xml"/><Relationship Id="rId10" Type="http://schemas.openxmlformats.org/officeDocument/2006/relationships/tags" Target="../tags/tag453.xml"/><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9" Type="http://schemas.openxmlformats.org/officeDocument/2006/relationships/tags" Target="../tags/tag463.xml"/><Relationship Id="rId8" Type="http://schemas.openxmlformats.org/officeDocument/2006/relationships/tags" Target="../tags/tag462.xml"/><Relationship Id="rId7" Type="http://schemas.openxmlformats.org/officeDocument/2006/relationships/tags" Target="../tags/tag461.xml"/><Relationship Id="rId6" Type="http://schemas.openxmlformats.org/officeDocument/2006/relationships/tags" Target="../tags/tag460.xml"/><Relationship Id="rId5" Type="http://schemas.openxmlformats.org/officeDocument/2006/relationships/image" Target="../media/image20.png"/><Relationship Id="rId4" Type="http://schemas.openxmlformats.org/officeDocument/2006/relationships/tags" Target="../tags/tag459.xml"/><Relationship Id="rId3" Type="http://schemas.openxmlformats.org/officeDocument/2006/relationships/image" Target="../media/image13.jpeg"/><Relationship Id="rId2" Type="http://schemas.openxmlformats.org/officeDocument/2006/relationships/tags" Target="../tags/tag458.xml"/><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9" Type="http://schemas.openxmlformats.org/officeDocument/2006/relationships/tags" Target="../tags/tag468.xml"/><Relationship Id="rId8" Type="http://schemas.openxmlformats.org/officeDocument/2006/relationships/tags" Target="../tags/tag467.xml"/><Relationship Id="rId7" Type="http://schemas.openxmlformats.org/officeDocument/2006/relationships/image" Target="../media/image19.png"/><Relationship Id="rId6" Type="http://schemas.openxmlformats.org/officeDocument/2006/relationships/tags" Target="../tags/tag466.xml"/><Relationship Id="rId5" Type="http://schemas.openxmlformats.org/officeDocument/2006/relationships/image" Target="../media/image18.png"/><Relationship Id="rId4" Type="http://schemas.openxmlformats.org/officeDocument/2006/relationships/tags" Target="../tags/tag465.xml"/><Relationship Id="rId3" Type="http://schemas.openxmlformats.org/officeDocument/2006/relationships/image" Target="../media/image13.jpeg"/><Relationship Id="rId2" Type="http://schemas.openxmlformats.org/officeDocument/2006/relationships/tags" Target="../tags/tag464.xml"/><Relationship Id="rId15" Type="http://schemas.openxmlformats.org/officeDocument/2006/relationships/tags" Target="../tags/tag474.xml"/><Relationship Id="rId14" Type="http://schemas.openxmlformats.org/officeDocument/2006/relationships/tags" Target="../tags/tag473.xml"/><Relationship Id="rId13" Type="http://schemas.openxmlformats.org/officeDocument/2006/relationships/tags" Target="../tags/tag472.xml"/><Relationship Id="rId12" Type="http://schemas.openxmlformats.org/officeDocument/2006/relationships/tags" Target="../tags/tag471.xml"/><Relationship Id="rId11" Type="http://schemas.openxmlformats.org/officeDocument/2006/relationships/tags" Target="../tags/tag470.xml"/><Relationship Id="rId10" Type="http://schemas.openxmlformats.org/officeDocument/2006/relationships/tags" Target="../tags/tag469.xml"/><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9" Type="http://schemas.openxmlformats.org/officeDocument/2006/relationships/tags" Target="../tags/tag479.xml"/><Relationship Id="rId8" Type="http://schemas.openxmlformats.org/officeDocument/2006/relationships/tags" Target="../tags/tag478.xml"/><Relationship Id="rId7" Type="http://schemas.openxmlformats.org/officeDocument/2006/relationships/image" Target="../media/image19.png"/><Relationship Id="rId6" Type="http://schemas.openxmlformats.org/officeDocument/2006/relationships/tags" Target="../tags/tag477.xml"/><Relationship Id="rId5" Type="http://schemas.openxmlformats.org/officeDocument/2006/relationships/image" Target="../media/image18.png"/><Relationship Id="rId4" Type="http://schemas.openxmlformats.org/officeDocument/2006/relationships/tags" Target="../tags/tag476.xml"/><Relationship Id="rId3" Type="http://schemas.openxmlformats.org/officeDocument/2006/relationships/image" Target="../media/image13.jpeg"/><Relationship Id="rId2" Type="http://schemas.openxmlformats.org/officeDocument/2006/relationships/tags" Target="../tags/tag475.xml"/><Relationship Id="rId17" Type="http://schemas.openxmlformats.org/officeDocument/2006/relationships/tags" Target="../tags/tag487.xml"/><Relationship Id="rId16" Type="http://schemas.openxmlformats.org/officeDocument/2006/relationships/tags" Target="../tags/tag486.xml"/><Relationship Id="rId15" Type="http://schemas.openxmlformats.org/officeDocument/2006/relationships/tags" Target="../tags/tag485.xml"/><Relationship Id="rId14" Type="http://schemas.openxmlformats.org/officeDocument/2006/relationships/tags" Target="../tags/tag484.xml"/><Relationship Id="rId13" Type="http://schemas.openxmlformats.org/officeDocument/2006/relationships/tags" Target="../tags/tag483.xml"/><Relationship Id="rId12" Type="http://schemas.openxmlformats.org/officeDocument/2006/relationships/tags" Target="../tags/tag482.xml"/><Relationship Id="rId11" Type="http://schemas.openxmlformats.org/officeDocument/2006/relationships/tags" Target="../tags/tag481.xml"/><Relationship Id="rId10" Type="http://schemas.openxmlformats.org/officeDocument/2006/relationships/tags" Target="../tags/tag480.xml"/><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9" Type="http://schemas.openxmlformats.org/officeDocument/2006/relationships/tags" Target="../tags/tag493.xml"/><Relationship Id="rId8" Type="http://schemas.openxmlformats.org/officeDocument/2006/relationships/tags" Target="../tags/tag492.xml"/><Relationship Id="rId7" Type="http://schemas.openxmlformats.org/officeDocument/2006/relationships/tags" Target="../tags/tag491.xml"/><Relationship Id="rId6" Type="http://schemas.openxmlformats.org/officeDocument/2006/relationships/tags" Target="../tags/tag490.xml"/><Relationship Id="rId5" Type="http://schemas.openxmlformats.org/officeDocument/2006/relationships/image" Target="../media/image21.png"/><Relationship Id="rId4" Type="http://schemas.openxmlformats.org/officeDocument/2006/relationships/tags" Target="../tags/tag489.xml"/><Relationship Id="rId3" Type="http://schemas.openxmlformats.org/officeDocument/2006/relationships/image" Target="../media/image13.jpeg"/><Relationship Id="rId2" Type="http://schemas.openxmlformats.org/officeDocument/2006/relationships/tags" Target="../tags/tag488.xml"/><Relationship Id="rId10" Type="http://schemas.openxmlformats.org/officeDocument/2006/relationships/tags" Target="../tags/tag494.xml"/><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4" Type="http://schemas.openxmlformats.org/officeDocument/2006/relationships/tags" Target="../tags/tag497.xml"/><Relationship Id="rId3" Type="http://schemas.openxmlformats.org/officeDocument/2006/relationships/tags" Target="../tags/tag496.xml"/><Relationship Id="rId2" Type="http://schemas.openxmlformats.org/officeDocument/2006/relationships/tags" Target="../tags/tag495.xml"/><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9" Type="http://schemas.openxmlformats.org/officeDocument/2006/relationships/tags" Target="../tags/tag502.xml"/><Relationship Id="rId8" Type="http://schemas.openxmlformats.org/officeDocument/2006/relationships/tags" Target="../tags/tag501.xml"/><Relationship Id="rId7" Type="http://schemas.openxmlformats.org/officeDocument/2006/relationships/image" Target="../media/image19.png"/><Relationship Id="rId6" Type="http://schemas.openxmlformats.org/officeDocument/2006/relationships/tags" Target="../tags/tag500.xml"/><Relationship Id="rId5" Type="http://schemas.openxmlformats.org/officeDocument/2006/relationships/image" Target="../media/image18.png"/><Relationship Id="rId4" Type="http://schemas.openxmlformats.org/officeDocument/2006/relationships/tags" Target="../tags/tag499.xml"/><Relationship Id="rId3" Type="http://schemas.openxmlformats.org/officeDocument/2006/relationships/image" Target="../media/image13.jpeg"/><Relationship Id="rId2" Type="http://schemas.openxmlformats.org/officeDocument/2006/relationships/tags" Target="../tags/tag498.xml"/><Relationship Id="rId15" Type="http://schemas.openxmlformats.org/officeDocument/2006/relationships/tags" Target="../tags/tag508.xml"/><Relationship Id="rId14" Type="http://schemas.openxmlformats.org/officeDocument/2006/relationships/tags" Target="../tags/tag507.xml"/><Relationship Id="rId13" Type="http://schemas.openxmlformats.org/officeDocument/2006/relationships/tags" Target="../tags/tag506.xml"/><Relationship Id="rId12" Type="http://schemas.openxmlformats.org/officeDocument/2006/relationships/tags" Target="../tags/tag505.xml"/><Relationship Id="rId11" Type="http://schemas.openxmlformats.org/officeDocument/2006/relationships/tags" Target="../tags/tag504.xml"/><Relationship Id="rId10" Type="http://schemas.openxmlformats.org/officeDocument/2006/relationships/tags" Target="../tags/tag503.xml"/><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9" Type="http://schemas.openxmlformats.org/officeDocument/2006/relationships/tags" Target="../tags/tag513.xml"/><Relationship Id="rId8" Type="http://schemas.openxmlformats.org/officeDocument/2006/relationships/tags" Target="../tags/tag512.xml"/><Relationship Id="rId7" Type="http://schemas.openxmlformats.org/officeDocument/2006/relationships/image" Target="../media/image19.png"/><Relationship Id="rId6" Type="http://schemas.openxmlformats.org/officeDocument/2006/relationships/tags" Target="../tags/tag511.xml"/><Relationship Id="rId5" Type="http://schemas.openxmlformats.org/officeDocument/2006/relationships/image" Target="../media/image18.png"/><Relationship Id="rId4" Type="http://schemas.openxmlformats.org/officeDocument/2006/relationships/tags" Target="../tags/tag510.xml"/><Relationship Id="rId3" Type="http://schemas.openxmlformats.org/officeDocument/2006/relationships/image" Target="../media/image13.jpeg"/><Relationship Id="rId2" Type="http://schemas.openxmlformats.org/officeDocument/2006/relationships/tags" Target="../tags/tag509.xml"/><Relationship Id="rId14" Type="http://schemas.openxmlformats.org/officeDocument/2006/relationships/tags" Target="../tags/tag518.xml"/><Relationship Id="rId13" Type="http://schemas.openxmlformats.org/officeDocument/2006/relationships/tags" Target="../tags/tag517.xml"/><Relationship Id="rId12" Type="http://schemas.openxmlformats.org/officeDocument/2006/relationships/tags" Target="../tags/tag516.xml"/><Relationship Id="rId11" Type="http://schemas.openxmlformats.org/officeDocument/2006/relationships/tags" Target="../tags/tag515.xml"/><Relationship Id="rId10" Type="http://schemas.openxmlformats.org/officeDocument/2006/relationships/tags" Target="../tags/tag514.xml"/><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9" Type="http://schemas.openxmlformats.org/officeDocument/2006/relationships/tags" Target="../tags/tag523.xml"/><Relationship Id="rId8" Type="http://schemas.openxmlformats.org/officeDocument/2006/relationships/tags" Target="../tags/tag522.xml"/><Relationship Id="rId7" Type="http://schemas.openxmlformats.org/officeDocument/2006/relationships/image" Target="../media/image19.png"/><Relationship Id="rId6" Type="http://schemas.openxmlformats.org/officeDocument/2006/relationships/tags" Target="../tags/tag521.xml"/><Relationship Id="rId5" Type="http://schemas.openxmlformats.org/officeDocument/2006/relationships/image" Target="../media/image18.png"/><Relationship Id="rId4" Type="http://schemas.openxmlformats.org/officeDocument/2006/relationships/tags" Target="../tags/tag520.xml"/><Relationship Id="rId3" Type="http://schemas.openxmlformats.org/officeDocument/2006/relationships/image" Target="../media/image13.jpeg"/><Relationship Id="rId2" Type="http://schemas.openxmlformats.org/officeDocument/2006/relationships/tags" Target="../tags/tag519.xml"/><Relationship Id="rId13" Type="http://schemas.openxmlformats.org/officeDocument/2006/relationships/tags" Target="../tags/tag527.xml"/><Relationship Id="rId12" Type="http://schemas.openxmlformats.org/officeDocument/2006/relationships/tags" Target="../tags/tag526.xml"/><Relationship Id="rId11" Type="http://schemas.openxmlformats.org/officeDocument/2006/relationships/tags" Target="../tags/tag525.xml"/><Relationship Id="rId10" Type="http://schemas.openxmlformats.org/officeDocument/2006/relationships/tags" Target="../tags/tag524.xml"/><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531.xml"/><Relationship Id="rId7" Type="http://schemas.openxmlformats.org/officeDocument/2006/relationships/image" Target="../media/image15.png"/><Relationship Id="rId6" Type="http://schemas.openxmlformats.org/officeDocument/2006/relationships/tags" Target="../tags/tag530.xml"/><Relationship Id="rId5" Type="http://schemas.openxmlformats.org/officeDocument/2006/relationships/image" Target="../media/image14.png"/><Relationship Id="rId4" Type="http://schemas.openxmlformats.org/officeDocument/2006/relationships/tags" Target="../tags/tag529.xml"/><Relationship Id="rId3" Type="http://schemas.openxmlformats.org/officeDocument/2006/relationships/image" Target="../media/image13.jpeg"/><Relationship Id="rId2" Type="http://schemas.openxmlformats.org/officeDocument/2006/relationships/tags" Target="../tags/tag528.xml"/><Relationship Id="rId16" Type="http://schemas.openxmlformats.org/officeDocument/2006/relationships/tags" Target="../tags/tag537.xml"/><Relationship Id="rId15" Type="http://schemas.openxmlformats.org/officeDocument/2006/relationships/tags" Target="../tags/tag536.xml"/><Relationship Id="rId14" Type="http://schemas.openxmlformats.org/officeDocument/2006/relationships/tags" Target="../tags/tag535.xml"/><Relationship Id="rId13" Type="http://schemas.openxmlformats.org/officeDocument/2006/relationships/tags" Target="../tags/tag534.xml"/><Relationship Id="rId12" Type="http://schemas.openxmlformats.org/officeDocument/2006/relationships/tags" Target="../tags/tag533.xml"/><Relationship Id="rId11" Type="http://schemas.openxmlformats.org/officeDocument/2006/relationships/image" Target="../media/image17.png"/><Relationship Id="rId10" Type="http://schemas.openxmlformats.org/officeDocument/2006/relationships/tags" Target="../tags/tag532.xml"/><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9" Type="http://schemas.openxmlformats.org/officeDocument/2006/relationships/tags" Target="../tags/tag542.xml"/><Relationship Id="rId8" Type="http://schemas.openxmlformats.org/officeDocument/2006/relationships/tags" Target="../tags/tag541.xml"/><Relationship Id="rId7" Type="http://schemas.openxmlformats.org/officeDocument/2006/relationships/image" Target="../media/image19.png"/><Relationship Id="rId6" Type="http://schemas.openxmlformats.org/officeDocument/2006/relationships/tags" Target="../tags/tag540.xml"/><Relationship Id="rId5" Type="http://schemas.openxmlformats.org/officeDocument/2006/relationships/image" Target="../media/image18.png"/><Relationship Id="rId4" Type="http://schemas.openxmlformats.org/officeDocument/2006/relationships/tags" Target="../tags/tag539.xml"/><Relationship Id="rId3" Type="http://schemas.openxmlformats.org/officeDocument/2006/relationships/image" Target="../media/image13.jpeg"/><Relationship Id="rId2" Type="http://schemas.openxmlformats.org/officeDocument/2006/relationships/tags" Target="../tags/tag538.xml"/><Relationship Id="rId13" Type="http://schemas.openxmlformats.org/officeDocument/2006/relationships/tags" Target="../tags/tag546.xml"/><Relationship Id="rId12" Type="http://schemas.openxmlformats.org/officeDocument/2006/relationships/tags" Target="../tags/tag545.xml"/><Relationship Id="rId11" Type="http://schemas.openxmlformats.org/officeDocument/2006/relationships/tags" Target="../tags/tag544.xml"/><Relationship Id="rId10" Type="http://schemas.openxmlformats.org/officeDocument/2006/relationships/tags" Target="../tags/tag543.xml"/><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9" Type="http://schemas.openxmlformats.org/officeDocument/2006/relationships/tags" Target="../tags/tag551.xml"/><Relationship Id="rId8" Type="http://schemas.openxmlformats.org/officeDocument/2006/relationships/tags" Target="../tags/tag550.xml"/><Relationship Id="rId7" Type="http://schemas.openxmlformats.org/officeDocument/2006/relationships/image" Target="../media/image19.png"/><Relationship Id="rId6" Type="http://schemas.openxmlformats.org/officeDocument/2006/relationships/tags" Target="../tags/tag549.xml"/><Relationship Id="rId5" Type="http://schemas.openxmlformats.org/officeDocument/2006/relationships/image" Target="../media/image18.png"/><Relationship Id="rId4" Type="http://schemas.openxmlformats.org/officeDocument/2006/relationships/tags" Target="../tags/tag548.xml"/><Relationship Id="rId3" Type="http://schemas.openxmlformats.org/officeDocument/2006/relationships/image" Target="../media/image13.jpeg"/><Relationship Id="rId2" Type="http://schemas.openxmlformats.org/officeDocument/2006/relationships/tags" Target="../tags/tag547.xml"/><Relationship Id="rId15" Type="http://schemas.openxmlformats.org/officeDocument/2006/relationships/tags" Target="../tags/tag557.xml"/><Relationship Id="rId14" Type="http://schemas.openxmlformats.org/officeDocument/2006/relationships/tags" Target="../tags/tag556.xml"/><Relationship Id="rId13" Type="http://schemas.openxmlformats.org/officeDocument/2006/relationships/tags" Target="../tags/tag555.xml"/><Relationship Id="rId12" Type="http://schemas.openxmlformats.org/officeDocument/2006/relationships/tags" Target="../tags/tag554.xml"/><Relationship Id="rId11" Type="http://schemas.openxmlformats.org/officeDocument/2006/relationships/tags" Target="../tags/tag553.xml"/><Relationship Id="rId10" Type="http://schemas.openxmlformats.org/officeDocument/2006/relationships/tags" Target="../tags/tag552.xml"/><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9" Type="http://schemas.openxmlformats.org/officeDocument/2006/relationships/tags" Target="../tags/tag563.xml"/><Relationship Id="rId8" Type="http://schemas.openxmlformats.org/officeDocument/2006/relationships/tags" Target="../tags/tag562.xml"/><Relationship Id="rId7" Type="http://schemas.openxmlformats.org/officeDocument/2006/relationships/tags" Target="../tags/tag561.xml"/><Relationship Id="rId6" Type="http://schemas.openxmlformats.org/officeDocument/2006/relationships/image" Target="../media/image18.png"/><Relationship Id="rId5" Type="http://schemas.openxmlformats.org/officeDocument/2006/relationships/tags" Target="../tags/tag560.xml"/><Relationship Id="rId4" Type="http://schemas.openxmlformats.org/officeDocument/2006/relationships/tags" Target="../tags/tag559.xml"/><Relationship Id="rId3" Type="http://schemas.openxmlformats.org/officeDocument/2006/relationships/image" Target="../media/image13.jpeg"/><Relationship Id="rId2" Type="http://schemas.openxmlformats.org/officeDocument/2006/relationships/tags" Target="../tags/tag558.xml"/><Relationship Id="rId13" Type="http://schemas.openxmlformats.org/officeDocument/2006/relationships/tags" Target="../tags/tag567.xml"/><Relationship Id="rId12" Type="http://schemas.openxmlformats.org/officeDocument/2006/relationships/tags" Target="../tags/tag566.xml"/><Relationship Id="rId11" Type="http://schemas.openxmlformats.org/officeDocument/2006/relationships/tags" Target="../tags/tag565.xml"/><Relationship Id="rId10" Type="http://schemas.openxmlformats.org/officeDocument/2006/relationships/tags" Target="../tags/tag564.xml"/><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573.xml"/><Relationship Id="rId8" Type="http://schemas.openxmlformats.org/officeDocument/2006/relationships/tags" Target="../tags/tag572.xml"/><Relationship Id="rId7" Type="http://schemas.openxmlformats.org/officeDocument/2006/relationships/tags" Target="../tags/tag571.xml"/><Relationship Id="rId6" Type="http://schemas.openxmlformats.org/officeDocument/2006/relationships/image" Target="../media/image18.png"/><Relationship Id="rId5" Type="http://schemas.openxmlformats.org/officeDocument/2006/relationships/tags" Target="../tags/tag570.xml"/><Relationship Id="rId4" Type="http://schemas.openxmlformats.org/officeDocument/2006/relationships/tags" Target="../tags/tag569.xml"/><Relationship Id="rId3" Type="http://schemas.openxmlformats.org/officeDocument/2006/relationships/image" Target="../media/image13.jpeg"/><Relationship Id="rId2" Type="http://schemas.openxmlformats.org/officeDocument/2006/relationships/tags" Target="../tags/tag568.xml"/><Relationship Id="rId12" Type="http://schemas.openxmlformats.org/officeDocument/2006/relationships/tags" Target="../tags/tag576.xml"/><Relationship Id="rId11" Type="http://schemas.openxmlformats.org/officeDocument/2006/relationships/tags" Target="../tags/tag575.xml"/><Relationship Id="rId10" Type="http://schemas.openxmlformats.org/officeDocument/2006/relationships/tags" Target="../tags/tag574.xml"/><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9" Type="http://schemas.openxmlformats.org/officeDocument/2006/relationships/tags" Target="../tags/tag582.xml"/><Relationship Id="rId8" Type="http://schemas.openxmlformats.org/officeDocument/2006/relationships/tags" Target="../tags/tag581.xml"/><Relationship Id="rId7" Type="http://schemas.openxmlformats.org/officeDocument/2006/relationships/tags" Target="../tags/tag580.xml"/><Relationship Id="rId6" Type="http://schemas.openxmlformats.org/officeDocument/2006/relationships/image" Target="../media/image18.png"/><Relationship Id="rId5" Type="http://schemas.openxmlformats.org/officeDocument/2006/relationships/tags" Target="../tags/tag579.xml"/><Relationship Id="rId4" Type="http://schemas.openxmlformats.org/officeDocument/2006/relationships/tags" Target="../tags/tag578.xml"/><Relationship Id="rId3" Type="http://schemas.openxmlformats.org/officeDocument/2006/relationships/image" Target="../media/image13.jpeg"/><Relationship Id="rId2" Type="http://schemas.openxmlformats.org/officeDocument/2006/relationships/tags" Target="../tags/tag577.xml"/><Relationship Id="rId13" Type="http://schemas.openxmlformats.org/officeDocument/2006/relationships/tags" Target="../tags/tag586.xml"/><Relationship Id="rId12" Type="http://schemas.openxmlformats.org/officeDocument/2006/relationships/tags" Target="../tags/tag585.xml"/><Relationship Id="rId11" Type="http://schemas.openxmlformats.org/officeDocument/2006/relationships/tags" Target="../tags/tag584.xml"/><Relationship Id="rId10" Type="http://schemas.openxmlformats.org/officeDocument/2006/relationships/tags" Target="../tags/tag583.xml"/><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9" Type="http://schemas.openxmlformats.org/officeDocument/2006/relationships/tags" Target="../tags/tag591.xml"/><Relationship Id="rId8" Type="http://schemas.openxmlformats.org/officeDocument/2006/relationships/image" Target="../media/image19.png"/><Relationship Id="rId7" Type="http://schemas.openxmlformats.org/officeDocument/2006/relationships/tags" Target="../tags/tag590.xml"/><Relationship Id="rId6" Type="http://schemas.openxmlformats.org/officeDocument/2006/relationships/image" Target="../media/image18.png"/><Relationship Id="rId5" Type="http://schemas.openxmlformats.org/officeDocument/2006/relationships/tags" Target="../tags/tag589.xml"/><Relationship Id="rId4" Type="http://schemas.openxmlformats.org/officeDocument/2006/relationships/tags" Target="../tags/tag588.xml"/><Relationship Id="rId3" Type="http://schemas.openxmlformats.org/officeDocument/2006/relationships/image" Target="../media/image13.jpeg"/><Relationship Id="rId2" Type="http://schemas.openxmlformats.org/officeDocument/2006/relationships/tags" Target="../tags/tag587.xml"/><Relationship Id="rId16" Type="http://schemas.openxmlformats.org/officeDocument/2006/relationships/tags" Target="../tags/tag598.xml"/><Relationship Id="rId15" Type="http://schemas.openxmlformats.org/officeDocument/2006/relationships/tags" Target="../tags/tag597.xml"/><Relationship Id="rId14" Type="http://schemas.openxmlformats.org/officeDocument/2006/relationships/tags" Target="../tags/tag596.xml"/><Relationship Id="rId13" Type="http://schemas.openxmlformats.org/officeDocument/2006/relationships/tags" Target="../tags/tag595.xml"/><Relationship Id="rId12" Type="http://schemas.openxmlformats.org/officeDocument/2006/relationships/tags" Target="../tags/tag594.xml"/><Relationship Id="rId11" Type="http://schemas.openxmlformats.org/officeDocument/2006/relationships/tags" Target="../tags/tag593.xml"/><Relationship Id="rId10" Type="http://schemas.openxmlformats.org/officeDocument/2006/relationships/tags" Target="../tags/tag592.xml"/><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9" Type="http://schemas.openxmlformats.org/officeDocument/2006/relationships/tags" Target="../tags/tag604.xml"/><Relationship Id="rId8" Type="http://schemas.openxmlformats.org/officeDocument/2006/relationships/tags" Target="../tags/tag603.xml"/><Relationship Id="rId7" Type="http://schemas.openxmlformats.org/officeDocument/2006/relationships/tags" Target="../tags/tag602.xml"/><Relationship Id="rId6" Type="http://schemas.openxmlformats.org/officeDocument/2006/relationships/image" Target="../media/image18.png"/><Relationship Id="rId5" Type="http://schemas.openxmlformats.org/officeDocument/2006/relationships/tags" Target="../tags/tag601.xml"/><Relationship Id="rId4" Type="http://schemas.openxmlformats.org/officeDocument/2006/relationships/tags" Target="../tags/tag600.xml"/><Relationship Id="rId3" Type="http://schemas.openxmlformats.org/officeDocument/2006/relationships/image" Target="../media/image13.jpeg"/><Relationship Id="rId2" Type="http://schemas.openxmlformats.org/officeDocument/2006/relationships/tags" Target="../tags/tag599.xml"/><Relationship Id="rId11" Type="http://schemas.openxmlformats.org/officeDocument/2006/relationships/tags" Target="../tags/tag606.xml"/><Relationship Id="rId10" Type="http://schemas.openxmlformats.org/officeDocument/2006/relationships/tags" Target="../tags/tag605.xml"/><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616.xml"/><Relationship Id="rId7" Type="http://schemas.openxmlformats.org/officeDocument/2006/relationships/image" Target="../media/image15.png"/><Relationship Id="rId6" Type="http://schemas.openxmlformats.org/officeDocument/2006/relationships/tags" Target="../tags/tag615.xml"/><Relationship Id="rId5" Type="http://schemas.openxmlformats.org/officeDocument/2006/relationships/image" Target="../media/image14.png"/><Relationship Id="rId4" Type="http://schemas.openxmlformats.org/officeDocument/2006/relationships/tags" Target="../tags/tag614.xml"/><Relationship Id="rId3" Type="http://schemas.openxmlformats.org/officeDocument/2006/relationships/image" Target="../media/image13.jpeg"/><Relationship Id="rId2" Type="http://schemas.openxmlformats.org/officeDocument/2006/relationships/tags" Target="../tags/tag613.xml"/><Relationship Id="rId16" Type="http://schemas.openxmlformats.org/officeDocument/2006/relationships/tags" Target="../tags/tag622.xml"/><Relationship Id="rId15" Type="http://schemas.openxmlformats.org/officeDocument/2006/relationships/tags" Target="../tags/tag621.xml"/><Relationship Id="rId14" Type="http://schemas.openxmlformats.org/officeDocument/2006/relationships/tags" Target="../tags/tag620.xml"/><Relationship Id="rId13" Type="http://schemas.openxmlformats.org/officeDocument/2006/relationships/tags" Target="../tags/tag619.xml"/><Relationship Id="rId12" Type="http://schemas.openxmlformats.org/officeDocument/2006/relationships/tags" Target="../tags/tag618.xml"/><Relationship Id="rId11" Type="http://schemas.openxmlformats.org/officeDocument/2006/relationships/image" Target="../media/image17.png"/><Relationship Id="rId10" Type="http://schemas.openxmlformats.org/officeDocument/2006/relationships/tags" Target="../tags/tag617.xml"/><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9" Type="http://schemas.openxmlformats.org/officeDocument/2006/relationships/tags" Target="../tags/tag627.xml"/><Relationship Id="rId8" Type="http://schemas.openxmlformats.org/officeDocument/2006/relationships/tags" Target="../tags/tag626.xml"/><Relationship Id="rId7" Type="http://schemas.openxmlformats.org/officeDocument/2006/relationships/image" Target="../media/image19.png"/><Relationship Id="rId6" Type="http://schemas.openxmlformats.org/officeDocument/2006/relationships/tags" Target="../tags/tag625.xml"/><Relationship Id="rId5" Type="http://schemas.openxmlformats.org/officeDocument/2006/relationships/image" Target="../media/image18.png"/><Relationship Id="rId4" Type="http://schemas.openxmlformats.org/officeDocument/2006/relationships/tags" Target="../tags/tag624.xml"/><Relationship Id="rId3" Type="http://schemas.openxmlformats.org/officeDocument/2006/relationships/image" Target="../media/image13.jpeg"/><Relationship Id="rId2" Type="http://schemas.openxmlformats.org/officeDocument/2006/relationships/tags" Target="../tags/tag623.xml"/><Relationship Id="rId14" Type="http://schemas.openxmlformats.org/officeDocument/2006/relationships/tags" Target="../tags/tag632.xml"/><Relationship Id="rId13" Type="http://schemas.openxmlformats.org/officeDocument/2006/relationships/tags" Target="../tags/tag631.xml"/><Relationship Id="rId12" Type="http://schemas.openxmlformats.org/officeDocument/2006/relationships/tags" Target="../tags/tag630.xml"/><Relationship Id="rId11" Type="http://schemas.openxmlformats.org/officeDocument/2006/relationships/tags" Target="../tags/tag629.xml"/><Relationship Id="rId10" Type="http://schemas.openxmlformats.org/officeDocument/2006/relationships/tags" Target="../tags/tag628.xml"/><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9" Type="http://schemas.openxmlformats.org/officeDocument/2006/relationships/tags" Target="../tags/tag638.xml"/><Relationship Id="rId8" Type="http://schemas.openxmlformats.org/officeDocument/2006/relationships/tags" Target="../tags/tag637.xml"/><Relationship Id="rId7" Type="http://schemas.openxmlformats.org/officeDocument/2006/relationships/tags" Target="../tags/tag636.xml"/><Relationship Id="rId6" Type="http://schemas.openxmlformats.org/officeDocument/2006/relationships/tags" Target="../tags/tag635.xml"/><Relationship Id="rId5" Type="http://schemas.openxmlformats.org/officeDocument/2006/relationships/image" Target="../media/image20.png"/><Relationship Id="rId4" Type="http://schemas.openxmlformats.org/officeDocument/2006/relationships/tags" Target="../tags/tag634.xml"/><Relationship Id="rId3" Type="http://schemas.openxmlformats.org/officeDocument/2006/relationships/image" Target="../media/image13.jpeg"/><Relationship Id="rId2" Type="http://schemas.openxmlformats.org/officeDocument/2006/relationships/tags" Target="../tags/tag633.xml"/><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9" Type="http://schemas.openxmlformats.org/officeDocument/2006/relationships/tags" Target="../tags/tag643.xml"/><Relationship Id="rId8" Type="http://schemas.openxmlformats.org/officeDocument/2006/relationships/tags" Target="../tags/tag642.xml"/><Relationship Id="rId7" Type="http://schemas.openxmlformats.org/officeDocument/2006/relationships/image" Target="../media/image19.png"/><Relationship Id="rId6" Type="http://schemas.openxmlformats.org/officeDocument/2006/relationships/tags" Target="../tags/tag641.xml"/><Relationship Id="rId5" Type="http://schemas.openxmlformats.org/officeDocument/2006/relationships/image" Target="../media/image18.png"/><Relationship Id="rId4" Type="http://schemas.openxmlformats.org/officeDocument/2006/relationships/tags" Target="../tags/tag640.xml"/><Relationship Id="rId3" Type="http://schemas.openxmlformats.org/officeDocument/2006/relationships/image" Target="../media/image13.jpeg"/><Relationship Id="rId2" Type="http://schemas.openxmlformats.org/officeDocument/2006/relationships/tags" Target="../tags/tag639.xml"/><Relationship Id="rId15" Type="http://schemas.openxmlformats.org/officeDocument/2006/relationships/tags" Target="../tags/tag649.xml"/><Relationship Id="rId14" Type="http://schemas.openxmlformats.org/officeDocument/2006/relationships/tags" Target="../tags/tag648.xml"/><Relationship Id="rId13" Type="http://schemas.openxmlformats.org/officeDocument/2006/relationships/tags" Target="../tags/tag647.xml"/><Relationship Id="rId12" Type="http://schemas.openxmlformats.org/officeDocument/2006/relationships/tags" Target="../tags/tag646.xml"/><Relationship Id="rId11" Type="http://schemas.openxmlformats.org/officeDocument/2006/relationships/tags" Target="../tags/tag645.xml"/><Relationship Id="rId10" Type="http://schemas.openxmlformats.org/officeDocument/2006/relationships/tags" Target="../tags/tag644.xml"/><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9" Type="http://schemas.openxmlformats.org/officeDocument/2006/relationships/tags" Target="../tags/tag654.xml"/><Relationship Id="rId8" Type="http://schemas.openxmlformats.org/officeDocument/2006/relationships/tags" Target="../tags/tag653.xml"/><Relationship Id="rId7" Type="http://schemas.openxmlformats.org/officeDocument/2006/relationships/image" Target="../media/image19.png"/><Relationship Id="rId6" Type="http://schemas.openxmlformats.org/officeDocument/2006/relationships/tags" Target="../tags/tag652.xml"/><Relationship Id="rId5" Type="http://schemas.openxmlformats.org/officeDocument/2006/relationships/image" Target="../media/image18.png"/><Relationship Id="rId4" Type="http://schemas.openxmlformats.org/officeDocument/2006/relationships/tags" Target="../tags/tag651.xml"/><Relationship Id="rId3" Type="http://schemas.openxmlformats.org/officeDocument/2006/relationships/image" Target="../media/image13.jpeg"/><Relationship Id="rId2" Type="http://schemas.openxmlformats.org/officeDocument/2006/relationships/tags" Target="../tags/tag650.xml"/><Relationship Id="rId17" Type="http://schemas.openxmlformats.org/officeDocument/2006/relationships/tags" Target="../tags/tag662.xml"/><Relationship Id="rId16" Type="http://schemas.openxmlformats.org/officeDocument/2006/relationships/tags" Target="../tags/tag661.xml"/><Relationship Id="rId15" Type="http://schemas.openxmlformats.org/officeDocument/2006/relationships/tags" Target="../tags/tag660.xml"/><Relationship Id="rId14" Type="http://schemas.openxmlformats.org/officeDocument/2006/relationships/tags" Target="../tags/tag659.xml"/><Relationship Id="rId13" Type="http://schemas.openxmlformats.org/officeDocument/2006/relationships/tags" Target="../tags/tag658.xml"/><Relationship Id="rId12" Type="http://schemas.openxmlformats.org/officeDocument/2006/relationships/tags" Target="../tags/tag657.xml"/><Relationship Id="rId11" Type="http://schemas.openxmlformats.org/officeDocument/2006/relationships/tags" Target="../tags/tag656.xml"/><Relationship Id="rId10" Type="http://schemas.openxmlformats.org/officeDocument/2006/relationships/tags" Target="../tags/tag655.xml"/><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9" Type="http://schemas.openxmlformats.org/officeDocument/2006/relationships/tags" Target="../tags/tag668.xml"/><Relationship Id="rId8" Type="http://schemas.openxmlformats.org/officeDocument/2006/relationships/tags" Target="../tags/tag667.xml"/><Relationship Id="rId7" Type="http://schemas.openxmlformats.org/officeDocument/2006/relationships/tags" Target="../tags/tag666.xml"/><Relationship Id="rId6" Type="http://schemas.openxmlformats.org/officeDocument/2006/relationships/tags" Target="../tags/tag665.xml"/><Relationship Id="rId5" Type="http://schemas.openxmlformats.org/officeDocument/2006/relationships/image" Target="../media/image21.png"/><Relationship Id="rId4" Type="http://schemas.openxmlformats.org/officeDocument/2006/relationships/tags" Target="../tags/tag664.xml"/><Relationship Id="rId3" Type="http://schemas.openxmlformats.org/officeDocument/2006/relationships/image" Target="../media/image13.jpeg"/><Relationship Id="rId2" Type="http://schemas.openxmlformats.org/officeDocument/2006/relationships/tags" Target="../tags/tag663.xml"/><Relationship Id="rId10" Type="http://schemas.openxmlformats.org/officeDocument/2006/relationships/tags" Target="../tags/tag669.xml"/><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4" Type="http://schemas.openxmlformats.org/officeDocument/2006/relationships/tags" Target="../tags/tag672.xml"/><Relationship Id="rId3" Type="http://schemas.openxmlformats.org/officeDocument/2006/relationships/tags" Target="../tags/tag671.xml"/><Relationship Id="rId2" Type="http://schemas.openxmlformats.org/officeDocument/2006/relationships/tags" Target="../tags/tag670.xml"/><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9" Type="http://schemas.openxmlformats.org/officeDocument/2006/relationships/tags" Target="../tags/tag677.xml"/><Relationship Id="rId8" Type="http://schemas.openxmlformats.org/officeDocument/2006/relationships/tags" Target="../tags/tag676.xml"/><Relationship Id="rId7" Type="http://schemas.openxmlformats.org/officeDocument/2006/relationships/image" Target="../media/image19.png"/><Relationship Id="rId6" Type="http://schemas.openxmlformats.org/officeDocument/2006/relationships/tags" Target="../tags/tag675.xml"/><Relationship Id="rId5" Type="http://schemas.openxmlformats.org/officeDocument/2006/relationships/image" Target="../media/image18.png"/><Relationship Id="rId4" Type="http://schemas.openxmlformats.org/officeDocument/2006/relationships/tags" Target="../tags/tag674.xml"/><Relationship Id="rId3" Type="http://schemas.openxmlformats.org/officeDocument/2006/relationships/image" Target="../media/image13.jpeg"/><Relationship Id="rId2" Type="http://schemas.openxmlformats.org/officeDocument/2006/relationships/tags" Target="../tags/tag673.xml"/><Relationship Id="rId15" Type="http://schemas.openxmlformats.org/officeDocument/2006/relationships/tags" Target="../tags/tag683.xml"/><Relationship Id="rId14" Type="http://schemas.openxmlformats.org/officeDocument/2006/relationships/tags" Target="../tags/tag682.xml"/><Relationship Id="rId13" Type="http://schemas.openxmlformats.org/officeDocument/2006/relationships/tags" Target="../tags/tag681.xml"/><Relationship Id="rId12" Type="http://schemas.openxmlformats.org/officeDocument/2006/relationships/tags" Target="../tags/tag680.xml"/><Relationship Id="rId11" Type="http://schemas.openxmlformats.org/officeDocument/2006/relationships/tags" Target="../tags/tag679.xml"/><Relationship Id="rId10" Type="http://schemas.openxmlformats.org/officeDocument/2006/relationships/tags" Target="../tags/tag678.xml"/><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9" Type="http://schemas.openxmlformats.org/officeDocument/2006/relationships/tags" Target="../tags/tag688.xml"/><Relationship Id="rId8" Type="http://schemas.openxmlformats.org/officeDocument/2006/relationships/tags" Target="../tags/tag687.xml"/><Relationship Id="rId7" Type="http://schemas.openxmlformats.org/officeDocument/2006/relationships/image" Target="../media/image19.png"/><Relationship Id="rId6" Type="http://schemas.openxmlformats.org/officeDocument/2006/relationships/tags" Target="../tags/tag686.xml"/><Relationship Id="rId5" Type="http://schemas.openxmlformats.org/officeDocument/2006/relationships/image" Target="../media/image18.png"/><Relationship Id="rId4" Type="http://schemas.openxmlformats.org/officeDocument/2006/relationships/tags" Target="../tags/tag685.xml"/><Relationship Id="rId3" Type="http://schemas.openxmlformats.org/officeDocument/2006/relationships/image" Target="../media/image13.jpeg"/><Relationship Id="rId2" Type="http://schemas.openxmlformats.org/officeDocument/2006/relationships/tags" Target="../tags/tag684.xml"/><Relationship Id="rId14" Type="http://schemas.openxmlformats.org/officeDocument/2006/relationships/tags" Target="../tags/tag693.xml"/><Relationship Id="rId13" Type="http://schemas.openxmlformats.org/officeDocument/2006/relationships/tags" Target="../tags/tag692.xml"/><Relationship Id="rId12" Type="http://schemas.openxmlformats.org/officeDocument/2006/relationships/tags" Target="../tags/tag691.xml"/><Relationship Id="rId11" Type="http://schemas.openxmlformats.org/officeDocument/2006/relationships/tags" Target="../tags/tag690.xml"/><Relationship Id="rId10" Type="http://schemas.openxmlformats.org/officeDocument/2006/relationships/tags" Target="../tags/tag689.xml"/><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9" Type="http://schemas.openxmlformats.org/officeDocument/2006/relationships/tags" Target="../tags/tag698.xml"/><Relationship Id="rId8" Type="http://schemas.openxmlformats.org/officeDocument/2006/relationships/tags" Target="../tags/tag697.xml"/><Relationship Id="rId7" Type="http://schemas.openxmlformats.org/officeDocument/2006/relationships/image" Target="../media/image19.png"/><Relationship Id="rId6" Type="http://schemas.openxmlformats.org/officeDocument/2006/relationships/tags" Target="../tags/tag696.xml"/><Relationship Id="rId5" Type="http://schemas.openxmlformats.org/officeDocument/2006/relationships/image" Target="../media/image18.png"/><Relationship Id="rId4" Type="http://schemas.openxmlformats.org/officeDocument/2006/relationships/tags" Target="../tags/tag695.xml"/><Relationship Id="rId3" Type="http://schemas.openxmlformats.org/officeDocument/2006/relationships/image" Target="../media/image13.jpeg"/><Relationship Id="rId2" Type="http://schemas.openxmlformats.org/officeDocument/2006/relationships/tags" Target="../tags/tag694.xml"/><Relationship Id="rId13" Type="http://schemas.openxmlformats.org/officeDocument/2006/relationships/tags" Target="../tags/tag702.xml"/><Relationship Id="rId12" Type="http://schemas.openxmlformats.org/officeDocument/2006/relationships/tags" Target="../tags/tag701.xml"/><Relationship Id="rId11" Type="http://schemas.openxmlformats.org/officeDocument/2006/relationships/tags" Target="../tags/tag700.xml"/><Relationship Id="rId10" Type="http://schemas.openxmlformats.org/officeDocument/2006/relationships/tags" Target="../tags/tag699.xml"/><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706.xml"/><Relationship Id="rId7" Type="http://schemas.openxmlformats.org/officeDocument/2006/relationships/image" Target="../media/image15.png"/><Relationship Id="rId6" Type="http://schemas.openxmlformats.org/officeDocument/2006/relationships/tags" Target="../tags/tag705.xml"/><Relationship Id="rId5" Type="http://schemas.openxmlformats.org/officeDocument/2006/relationships/image" Target="../media/image14.png"/><Relationship Id="rId4" Type="http://schemas.openxmlformats.org/officeDocument/2006/relationships/tags" Target="../tags/tag704.xml"/><Relationship Id="rId3" Type="http://schemas.openxmlformats.org/officeDocument/2006/relationships/image" Target="../media/image13.jpeg"/><Relationship Id="rId2" Type="http://schemas.openxmlformats.org/officeDocument/2006/relationships/tags" Target="../tags/tag703.xml"/><Relationship Id="rId16" Type="http://schemas.openxmlformats.org/officeDocument/2006/relationships/tags" Target="../tags/tag712.xml"/><Relationship Id="rId15" Type="http://schemas.openxmlformats.org/officeDocument/2006/relationships/tags" Target="../tags/tag711.xml"/><Relationship Id="rId14" Type="http://schemas.openxmlformats.org/officeDocument/2006/relationships/tags" Target="../tags/tag710.xml"/><Relationship Id="rId13" Type="http://schemas.openxmlformats.org/officeDocument/2006/relationships/tags" Target="../tags/tag709.xml"/><Relationship Id="rId12" Type="http://schemas.openxmlformats.org/officeDocument/2006/relationships/tags" Target="../tags/tag708.xml"/><Relationship Id="rId11" Type="http://schemas.openxmlformats.org/officeDocument/2006/relationships/image" Target="../media/image17.png"/><Relationship Id="rId10" Type="http://schemas.openxmlformats.org/officeDocument/2006/relationships/tags" Target="../tags/tag707.xml"/><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9" Type="http://schemas.openxmlformats.org/officeDocument/2006/relationships/tags" Target="../tags/tag717.xml"/><Relationship Id="rId8" Type="http://schemas.openxmlformats.org/officeDocument/2006/relationships/tags" Target="../tags/tag716.xml"/><Relationship Id="rId7" Type="http://schemas.openxmlformats.org/officeDocument/2006/relationships/image" Target="../media/image19.png"/><Relationship Id="rId6" Type="http://schemas.openxmlformats.org/officeDocument/2006/relationships/tags" Target="../tags/tag715.xml"/><Relationship Id="rId5" Type="http://schemas.openxmlformats.org/officeDocument/2006/relationships/image" Target="../media/image18.png"/><Relationship Id="rId4" Type="http://schemas.openxmlformats.org/officeDocument/2006/relationships/tags" Target="../tags/tag714.xml"/><Relationship Id="rId3" Type="http://schemas.openxmlformats.org/officeDocument/2006/relationships/image" Target="../media/image13.jpeg"/><Relationship Id="rId2" Type="http://schemas.openxmlformats.org/officeDocument/2006/relationships/tags" Target="../tags/tag713.xml"/><Relationship Id="rId13" Type="http://schemas.openxmlformats.org/officeDocument/2006/relationships/tags" Target="../tags/tag721.xml"/><Relationship Id="rId12" Type="http://schemas.openxmlformats.org/officeDocument/2006/relationships/tags" Target="../tags/tag720.xml"/><Relationship Id="rId11" Type="http://schemas.openxmlformats.org/officeDocument/2006/relationships/tags" Target="../tags/tag719.xml"/><Relationship Id="rId10" Type="http://schemas.openxmlformats.org/officeDocument/2006/relationships/tags" Target="../tags/tag718.xml"/><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9" Type="http://schemas.openxmlformats.org/officeDocument/2006/relationships/tags" Target="../tags/tag726.xml"/><Relationship Id="rId8" Type="http://schemas.openxmlformats.org/officeDocument/2006/relationships/tags" Target="../tags/tag725.xml"/><Relationship Id="rId7" Type="http://schemas.openxmlformats.org/officeDocument/2006/relationships/image" Target="../media/image19.png"/><Relationship Id="rId6" Type="http://schemas.openxmlformats.org/officeDocument/2006/relationships/tags" Target="../tags/tag724.xml"/><Relationship Id="rId5" Type="http://schemas.openxmlformats.org/officeDocument/2006/relationships/image" Target="../media/image18.png"/><Relationship Id="rId4" Type="http://schemas.openxmlformats.org/officeDocument/2006/relationships/tags" Target="../tags/tag723.xml"/><Relationship Id="rId3" Type="http://schemas.openxmlformats.org/officeDocument/2006/relationships/image" Target="../media/image13.jpeg"/><Relationship Id="rId2" Type="http://schemas.openxmlformats.org/officeDocument/2006/relationships/tags" Target="../tags/tag722.xml"/><Relationship Id="rId15" Type="http://schemas.openxmlformats.org/officeDocument/2006/relationships/tags" Target="../tags/tag732.xml"/><Relationship Id="rId14" Type="http://schemas.openxmlformats.org/officeDocument/2006/relationships/tags" Target="../tags/tag731.xml"/><Relationship Id="rId13" Type="http://schemas.openxmlformats.org/officeDocument/2006/relationships/tags" Target="../tags/tag730.xml"/><Relationship Id="rId12" Type="http://schemas.openxmlformats.org/officeDocument/2006/relationships/tags" Target="../tags/tag729.xml"/><Relationship Id="rId11" Type="http://schemas.openxmlformats.org/officeDocument/2006/relationships/tags" Target="../tags/tag728.xml"/><Relationship Id="rId10" Type="http://schemas.openxmlformats.org/officeDocument/2006/relationships/tags" Target="../tags/tag727.xml"/><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9" Type="http://schemas.openxmlformats.org/officeDocument/2006/relationships/tags" Target="../tags/tag738.xml"/><Relationship Id="rId8" Type="http://schemas.openxmlformats.org/officeDocument/2006/relationships/tags" Target="../tags/tag737.xml"/><Relationship Id="rId7" Type="http://schemas.openxmlformats.org/officeDocument/2006/relationships/tags" Target="../tags/tag736.xml"/><Relationship Id="rId6" Type="http://schemas.openxmlformats.org/officeDocument/2006/relationships/image" Target="../media/image18.png"/><Relationship Id="rId5" Type="http://schemas.openxmlformats.org/officeDocument/2006/relationships/tags" Target="../tags/tag735.xml"/><Relationship Id="rId4" Type="http://schemas.openxmlformats.org/officeDocument/2006/relationships/tags" Target="../tags/tag734.xml"/><Relationship Id="rId3" Type="http://schemas.openxmlformats.org/officeDocument/2006/relationships/image" Target="../media/image13.jpeg"/><Relationship Id="rId2" Type="http://schemas.openxmlformats.org/officeDocument/2006/relationships/tags" Target="../tags/tag733.xml"/><Relationship Id="rId13" Type="http://schemas.openxmlformats.org/officeDocument/2006/relationships/tags" Target="../tags/tag742.xml"/><Relationship Id="rId12" Type="http://schemas.openxmlformats.org/officeDocument/2006/relationships/tags" Target="../tags/tag741.xml"/><Relationship Id="rId11" Type="http://schemas.openxmlformats.org/officeDocument/2006/relationships/tags" Target="../tags/tag740.xml"/><Relationship Id="rId10" Type="http://schemas.openxmlformats.org/officeDocument/2006/relationships/tags" Target="../tags/tag739.xml"/><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9" Type="http://schemas.openxmlformats.org/officeDocument/2006/relationships/tags" Target="../tags/tag748.xml"/><Relationship Id="rId8" Type="http://schemas.openxmlformats.org/officeDocument/2006/relationships/tags" Target="../tags/tag747.xml"/><Relationship Id="rId7" Type="http://schemas.openxmlformats.org/officeDocument/2006/relationships/tags" Target="../tags/tag746.xml"/><Relationship Id="rId6" Type="http://schemas.openxmlformats.org/officeDocument/2006/relationships/image" Target="../media/image18.png"/><Relationship Id="rId5" Type="http://schemas.openxmlformats.org/officeDocument/2006/relationships/tags" Target="../tags/tag745.xml"/><Relationship Id="rId4" Type="http://schemas.openxmlformats.org/officeDocument/2006/relationships/tags" Target="../tags/tag744.xml"/><Relationship Id="rId3" Type="http://schemas.openxmlformats.org/officeDocument/2006/relationships/image" Target="../media/image13.jpeg"/><Relationship Id="rId2" Type="http://schemas.openxmlformats.org/officeDocument/2006/relationships/tags" Target="../tags/tag743.xml"/><Relationship Id="rId12" Type="http://schemas.openxmlformats.org/officeDocument/2006/relationships/tags" Target="../tags/tag751.xml"/><Relationship Id="rId11" Type="http://schemas.openxmlformats.org/officeDocument/2006/relationships/tags" Target="../tags/tag750.xml"/><Relationship Id="rId10" Type="http://schemas.openxmlformats.org/officeDocument/2006/relationships/tags" Target="../tags/tag749.xml"/><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9" Type="http://schemas.openxmlformats.org/officeDocument/2006/relationships/tags" Target="../tags/tag757.xml"/><Relationship Id="rId8" Type="http://schemas.openxmlformats.org/officeDocument/2006/relationships/tags" Target="../tags/tag756.xml"/><Relationship Id="rId7" Type="http://schemas.openxmlformats.org/officeDocument/2006/relationships/tags" Target="../tags/tag755.xml"/><Relationship Id="rId6" Type="http://schemas.openxmlformats.org/officeDocument/2006/relationships/image" Target="../media/image18.png"/><Relationship Id="rId5" Type="http://schemas.openxmlformats.org/officeDocument/2006/relationships/tags" Target="../tags/tag754.xml"/><Relationship Id="rId4" Type="http://schemas.openxmlformats.org/officeDocument/2006/relationships/tags" Target="../tags/tag753.xml"/><Relationship Id="rId3" Type="http://schemas.openxmlformats.org/officeDocument/2006/relationships/image" Target="../media/image13.jpeg"/><Relationship Id="rId2" Type="http://schemas.openxmlformats.org/officeDocument/2006/relationships/tags" Target="../tags/tag752.xml"/><Relationship Id="rId13" Type="http://schemas.openxmlformats.org/officeDocument/2006/relationships/tags" Target="../tags/tag761.xml"/><Relationship Id="rId12" Type="http://schemas.openxmlformats.org/officeDocument/2006/relationships/tags" Target="../tags/tag760.xml"/><Relationship Id="rId11" Type="http://schemas.openxmlformats.org/officeDocument/2006/relationships/tags" Target="../tags/tag759.xml"/><Relationship Id="rId10" Type="http://schemas.openxmlformats.org/officeDocument/2006/relationships/tags" Target="../tags/tag758.xml"/><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9" Type="http://schemas.openxmlformats.org/officeDocument/2006/relationships/tags" Target="../tags/tag766.xml"/><Relationship Id="rId8" Type="http://schemas.openxmlformats.org/officeDocument/2006/relationships/image" Target="../media/image19.png"/><Relationship Id="rId7" Type="http://schemas.openxmlformats.org/officeDocument/2006/relationships/tags" Target="../tags/tag765.xml"/><Relationship Id="rId6" Type="http://schemas.openxmlformats.org/officeDocument/2006/relationships/image" Target="../media/image18.png"/><Relationship Id="rId5" Type="http://schemas.openxmlformats.org/officeDocument/2006/relationships/tags" Target="../tags/tag764.xml"/><Relationship Id="rId4" Type="http://schemas.openxmlformats.org/officeDocument/2006/relationships/tags" Target="../tags/tag763.xml"/><Relationship Id="rId3" Type="http://schemas.openxmlformats.org/officeDocument/2006/relationships/image" Target="../media/image13.jpeg"/><Relationship Id="rId2" Type="http://schemas.openxmlformats.org/officeDocument/2006/relationships/tags" Target="../tags/tag762.xml"/><Relationship Id="rId16" Type="http://schemas.openxmlformats.org/officeDocument/2006/relationships/tags" Target="../tags/tag773.xml"/><Relationship Id="rId15" Type="http://schemas.openxmlformats.org/officeDocument/2006/relationships/tags" Target="../tags/tag772.xml"/><Relationship Id="rId14" Type="http://schemas.openxmlformats.org/officeDocument/2006/relationships/tags" Target="../tags/tag771.xml"/><Relationship Id="rId13" Type="http://schemas.openxmlformats.org/officeDocument/2006/relationships/tags" Target="../tags/tag770.xml"/><Relationship Id="rId12" Type="http://schemas.openxmlformats.org/officeDocument/2006/relationships/tags" Target="../tags/tag769.xml"/><Relationship Id="rId11" Type="http://schemas.openxmlformats.org/officeDocument/2006/relationships/tags" Target="../tags/tag768.xml"/><Relationship Id="rId10" Type="http://schemas.openxmlformats.org/officeDocument/2006/relationships/tags" Target="../tags/tag767.xml"/><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9" Type="http://schemas.openxmlformats.org/officeDocument/2006/relationships/tags" Target="../tags/tag779.xml"/><Relationship Id="rId8" Type="http://schemas.openxmlformats.org/officeDocument/2006/relationships/tags" Target="../tags/tag778.xml"/><Relationship Id="rId7" Type="http://schemas.openxmlformats.org/officeDocument/2006/relationships/tags" Target="../tags/tag777.xml"/><Relationship Id="rId6" Type="http://schemas.openxmlformats.org/officeDocument/2006/relationships/image" Target="../media/image18.png"/><Relationship Id="rId5" Type="http://schemas.openxmlformats.org/officeDocument/2006/relationships/tags" Target="../tags/tag776.xml"/><Relationship Id="rId4" Type="http://schemas.openxmlformats.org/officeDocument/2006/relationships/tags" Target="../tags/tag775.xml"/><Relationship Id="rId3" Type="http://schemas.openxmlformats.org/officeDocument/2006/relationships/image" Target="../media/image13.jpeg"/><Relationship Id="rId2" Type="http://schemas.openxmlformats.org/officeDocument/2006/relationships/tags" Target="../tags/tag774.xml"/><Relationship Id="rId11" Type="http://schemas.openxmlformats.org/officeDocument/2006/relationships/tags" Target="../tags/tag781.xml"/><Relationship Id="rId10" Type="http://schemas.openxmlformats.org/officeDocument/2006/relationships/tags" Target="../tags/tag780.xml"/><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9" name="矩形 18"/>
          <p:cNvSpPr/>
          <p:nvPr userDrawn="1">
            <p:custDataLst>
              <p:tags r:id="rId2"/>
            </p:custDataLst>
          </p:nvPr>
        </p:nvSpPr>
        <p:spPr>
          <a:xfrm>
            <a:off x="0" y="0"/>
            <a:ext cx="12192000" cy="6858000"/>
          </a:xfrm>
          <a:prstGeom prst="rect">
            <a:avLst/>
          </a:prstGeom>
          <a:solidFill>
            <a:srgbClr val="FEE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Regular" panose="020B0500000000000000" charset="-122"/>
            </a:endParaRPr>
          </a:p>
        </p:txBody>
      </p:sp>
      <p:pic>
        <p:nvPicPr>
          <p:cNvPr id="21" name="图片 20" descr="3-3"/>
          <p:cNvPicPr>
            <a:picLocks noChangeAspect="1"/>
          </p:cNvPicPr>
          <p:nvPr userDrawn="1">
            <p:custDataLst>
              <p:tags r:id="rId3"/>
            </p:custDataLst>
          </p:nvPr>
        </p:nvPicPr>
        <p:blipFill>
          <a:blip r:embed="rId4"/>
          <a:stretch>
            <a:fillRect/>
          </a:stretch>
        </p:blipFill>
        <p:spPr>
          <a:xfrm>
            <a:off x="554355" y="508635"/>
            <a:ext cx="10748645" cy="6114415"/>
          </a:xfrm>
          <a:prstGeom prst="rect">
            <a:avLst/>
          </a:prstGeom>
        </p:spPr>
      </p:pic>
      <p:pic>
        <p:nvPicPr>
          <p:cNvPr id="4" name="图片 3" descr="3-2"/>
          <p:cNvPicPr>
            <a:picLocks noChangeAspect="1"/>
          </p:cNvPicPr>
          <p:nvPr userDrawn="1">
            <p:custDataLst>
              <p:tags r:id="rId5"/>
            </p:custDataLst>
          </p:nvPr>
        </p:nvPicPr>
        <p:blipFill>
          <a:blip r:embed="rId6"/>
          <a:srcRect r="37584"/>
          <a:stretch>
            <a:fillRect/>
          </a:stretch>
        </p:blipFill>
        <p:spPr>
          <a:xfrm>
            <a:off x="10885170" y="1800860"/>
            <a:ext cx="1306830" cy="4822190"/>
          </a:xfrm>
          <a:prstGeom prst="rect">
            <a:avLst/>
          </a:prstGeom>
        </p:spPr>
      </p:pic>
      <p:pic>
        <p:nvPicPr>
          <p:cNvPr id="5" name="图片 4" descr="3-1"/>
          <p:cNvPicPr>
            <a:picLocks noChangeAspect="1"/>
          </p:cNvPicPr>
          <p:nvPr userDrawn="1">
            <p:custDataLst>
              <p:tags r:id="rId7"/>
            </p:custDataLst>
          </p:nvPr>
        </p:nvPicPr>
        <p:blipFill>
          <a:blip r:embed="rId8"/>
          <a:srcRect l="43219" t="13351" b="15942"/>
          <a:stretch>
            <a:fillRect/>
          </a:stretch>
        </p:blipFill>
        <p:spPr>
          <a:xfrm>
            <a:off x="-12700" y="2569210"/>
            <a:ext cx="683895" cy="2478405"/>
          </a:xfrm>
          <a:prstGeom prst="rect">
            <a:avLst/>
          </a:prstGeom>
        </p:spPr>
      </p:pic>
      <p:pic>
        <p:nvPicPr>
          <p:cNvPr id="7" name="图片 6" descr="2-1"/>
          <p:cNvPicPr>
            <a:picLocks noChangeAspect="1"/>
          </p:cNvPicPr>
          <p:nvPr userDrawn="1">
            <p:custDataLst>
              <p:tags r:id="rId9"/>
            </p:custDataLst>
          </p:nvPr>
        </p:nvPicPr>
        <p:blipFill>
          <a:blip r:embed="rId10"/>
          <a:stretch>
            <a:fillRect/>
          </a:stretch>
        </p:blipFill>
        <p:spPr>
          <a:xfrm>
            <a:off x="0" y="0"/>
            <a:ext cx="2533015" cy="2148205"/>
          </a:xfrm>
          <a:prstGeom prst="rect">
            <a:avLst/>
          </a:prstGeom>
        </p:spPr>
      </p:pic>
      <p:pic>
        <p:nvPicPr>
          <p:cNvPr id="8" name="图片 7" descr="2-2"/>
          <p:cNvPicPr>
            <a:picLocks noChangeAspect="1"/>
          </p:cNvPicPr>
          <p:nvPr userDrawn="1">
            <p:custDataLst>
              <p:tags r:id="rId11"/>
            </p:custDataLst>
          </p:nvPr>
        </p:nvPicPr>
        <p:blipFill>
          <a:blip r:embed="rId12"/>
          <a:stretch>
            <a:fillRect/>
          </a:stretch>
        </p:blipFill>
        <p:spPr>
          <a:xfrm>
            <a:off x="0" y="5038725"/>
            <a:ext cx="2277110" cy="1819275"/>
          </a:xfrm>
          <a:prstGeom prst="rect">
            <a:avLst/>
          </a:prstGeom>
        </p:spPr>
      </p:pic>
      <p:pic>
        <p:nvPicPr>
          <p:cNvPr id="9" name="图片 8" descr="2-3"/>
          <p:cNvPicPr>
            <a:picLocks noChangeAspect="1"/>
          </p:cNvPicPr>
          <p:nvPr userDrawn="1">
            <p:custDataLst>
              <p:tags r:id="rId13"/>
            </p:custDataLst>
          </p:nvPr>
        </p:nvPicPr>
        <p:blipFill>
          <a:blip r:embed="rId14"/>
          <a:stretch>
            <a:fillRect/>
          </a:stretch>
        </p:blipFill>
        <p:spPr>
          <a:xfrm>
            <a:off x="4505960" y="0"/>
            <a:ext cx="3180080" cy="944245"/>
          </a:xfrm>
          <a:prstGeom prst="rect">
            <a:avLst/>
          </a:prstGeom>
        </p:spPr>
      </p:pic>
      <p:pic>
        <p:nvPicPr>
          <p:cNvPr id="10" name="图片 9" descr="2-4"/>
          <p:cNvPicPr>
            <a:picLocks noChangeAspect="1"/>
          </p:cNvPicPr>
          <p:nvPr userDrawn="1">
            <p:custDataLst>
              <p:tags r:id="rId15"/>
            </p:custDataLst>
          </p:nvPr>
        </p:nvPicPr>
        <p:blipFill>
          <a:blip r:embed="rId16"/>
          <a:stretch>
            <a:fillRect/>
          </a:stretch>
        </p:blipFill>
        <p:spPr>
          <a:xfrm>
            <a:off x="4662170" y="5888990"/>
            <a:ext cx="2461260" cy="969010"/>
          </a:xfrm>
          <a:prstGeom prst="rect">
            <a:avLst/>
          </a:prstGeom>
        </p:spPr>
      </p:pic>
      <p:pic>
        <p:nvPicPr>
          <p:cNvPr id="11" name="图片 10" descr="2-5"/>
          <p:cNvPicPr>
            <a:picLocks noChangeAspect="1"/>
          </p:cNvPicPr>
          <p:nvPr userDrawn="1">
            <p:custDataLst>
              <p:tags r:id="rId17"/>
            </p:custDataLst>
          </p:nvPr>
        </p:nvPicPr>
        <p:blipFill>
          <a:blip r:embed="rId18"/>
          <a:stretch>
            <a:fillRect/>
          </a:stretch>
        </p:blipFill>
        <p:spPr>
          <a:xfrm>
            <a:off x="8964930" y="0"/>
            <a:ext cx="3239770" cy="1527175"/>
          </a:xfrm>
          <a:prstGeom prst="rect">
            <a:avLst/>
          </a:prstGeom>
        </p:spPr>
      </p:pic>
      <p:pic>
        <p:nvPicPr>
          <p:cNvPr id="12" name="图片 11" descr="2-6"/>
          <p:cNvPicPr>
            <a:picLocks noChangeAspect="1"/>
          </p:cNvPicPr>
          <p:nvPr userDrawn="1">
            <p:custDataLst>
              <p:tags r:id="rId19"/>
            </p:custDataLst>
          </p:nvPr>
        </p:nvPicPr>
        <p:blipFill>
          <a:blip r:embed="rId20"/>
          <a:stretch>
            <a:fillRect/>
          </a:stretch>
        </p:blipFill>
        <p:spPr>
          <a:xfrm>
            <a:off x="10229850" y="1800860"/>
            <a:ext cx="1962150" cy="1927225"/>
          </a:xfrm>
          <a:prstGeom prst="rect">
            <a:avLst/>
          </a:prstGeom>
        </p:spPr>
      </p:pic>
      <p:pic>
        <p:nvPicPr>
          <p:cNvPr id="13" name="图片 12" descr="2-7"/>
          <p:cNvPicPr>
            <a:picLocks noChangeAspect="1"/>
          </p:cNvPicPr>
          <p:nvPr userDrawn="1">
            <p:custDataLst>
              <p:tags r:id="rId21"/>
            </p:custDataLst>
          </p:nvPr>
        </p:nvPicPr>
        <p:blipFill>
          <a:blip r:embed="rId22"/>
          <a:stretch>
            <a:fillRect/>
          </a:stretch>
        </p:blipFill>
        <p:spPr>
          <a:xfrm>
            <a:off x="8266430" y="4895215"/>
            <a:ext cx="2425700" cy="1962785"/>
          </a:xfrm>
          <a:prstGeom prst="rect">
            <a:avLst/>
          </a:prstGeom>
        </p:spPr>
      </p:pic>
      <p:pic>
        <p:nvPicPr>
          <p:cNvPr id="14" name="图片 13" descr="2-8"/>
          <p:cNvPicPr>
            <a:picLocks noChangeAspect="1"/>
          </p:cNvPicPr>
          <p:nvPr userDrawn="1">
            <p:custDataLst>
              <p:tags r:id="rId23"/>
            </p:custDataLst>
          </p:nvPr>
        </p:nvPicPr>
        <p:blipFill>
          <a:blip r:embed="rId24"/>
          <a:stretch>
            <a:fillRect/>
          </a:stretch>
        </p:blipFill>
        <p:spPr>
          <a:xfrm>
            <a:off x="10692130" y="4733290"/>
            <a:ext cx="1499870" cy="2124710"/>
          </a:xfrm>
          <a:prstGeom prst="rect">
            <a:avLst/>
          </a:prstGeom>
        </p:spPr>
      </p:pic>
      <p:pic>
        <p:nvPicPr>
          <p:cNvPr id="15" name="图片 14" descr="2-6"/>
          <p:cNvPicPr>
            <a:picLocks noChangeAspect="1"/>
          </p:cNvPicPr>
          <p:nvPr userDrawn="1">
            <p:custDataLst>
              <p:tags r:id="rId25"/>
            </p:custDataLst>
          </p:nvPr>
        </p:nvPicPr>
        <p:blipFill>
          <a:blip r:embed="rId20"/>
          <a:stretch>
            <a:fillRect/>
          </a:stretch>
        </p:blipFill>
        <p:spPr>
          <a:xfrm flipH="1">
            <a:off x="-12700" y="2630170"/>
            <a:ext cx="1962150" cy="1927225"/>
          </a:xfrm>
          <a:prstGeom prst="rect">
            <a:avLst/>
          </a:prstGeom>
        </p:spPr>
      </p:pic>
      <p:pic>
        <p:nvPicPr>
          <p:cNvPr id="20" name="图片 19" descr="4"/>
          <p:cNvPicPr>
            <a:picLocks noChangeAspect="1"/>
          </p:cNvPicPr>
          <p:nvPr userDrawn="1">
            <p:custDataLst>
              <p:tags r:id="rId26"/>
            </p:custDataLst>
          </p:nvPr>
        </p:nvPicPr>
        <p:blipFill>
          <a:blip r:embed="rId27">
            <a:lum bright="6000" contrast="12000"/>
          </a:blip>
          <a:srcRect r="14615"/>
          <a:stretch>
            <a:fillRect/>
          </a:stretch>
        </p:blipFill>
        <p:spPr>
          <a:xfrm>
            <a:off x="690880" y="831850"/>
            <a:ext cx="11077575" cy="4695825"/>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4" name="图片 3"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71159"/>
          <a:stretch>
            <a:fillRect/>
          </a:stretch>
        </p:blipFill>
        <p:spPr>
          <a:xfrm>
            <a:off x="0" y="4880713"/>
            <a:ext cx="12191365" cy="1977287"/>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16" name="日期占位符 15"/>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2" name="标题 1"/>
          <p:cNvSpPr/>
          <p:nvPr>
            <p:ph type="ctr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5"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3_画板 1"/>
          <p:cNvPicPr>
            <a:picLocks noChangeAspect="1"/>
          </p:cNvPicPr>
          <p:nvPr>
            <p:custDataLst>
              <p:tags r:id="rId4"/>
            </p:custDataLst>
          </p:nvPr>
        </p:nvPicPr>
        <p:blipFill>
          <a:blip r:embed="rId5"/>
          <a:srcRect r="52104"/>
          <a:stretch>
            <a:fillRect/>
          </a:stretch>
        </p:blipFill>
        <p:spPr>
          <a:xfrm>
            <a:off x="0" y="-318"/>
            <a:ext cx="5840542" cy="6858000"/>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ctrTitle" idx="1" hasCustomPrompt="1"/>
            <p:custDataLst>
              <p:tags r:id="rId9"/>
            </p:custDataLst>
          </p:nvPr>
        </p:nvSpPr>
        <p:spPr>
          <a:xfrm>
            <a:off x="3461923" y="3751393"/>
            <a:ext cx="8316557" cy="1028208"/>
          </a:xfrm>
          <a:noFill/>
        </p:spPr>
        <p:txBody>
          <a:bodyPr vert="horz" wrap="square" lIns="101600" tIns="38100" rIns="76200" bIns="38100" rtlCol="0" anchor="t"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0" i="0" u="none" strike="noStrike" kern="1200" cap="none" spc="300" normalizeH="0" baseline="0" noProof="1" dirty="0">
                <a:solidFill>
                  <a:schemeClr val="accent1">
                    <a:lumMod val="50000"/>
                  </a:schemeClr>
                </a:solidFill>
                <a:uFillTx/>
                <a:latin typeface="Arial" panose="020B0604020202020204" pitchFamily="34" charset="0"/>
                <a:ea typeface="汉仪大黑简" panose="02010609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4" name="图片 13"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13" name="图片 12"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1" name="图片 10"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318"/>
            <a:ext cx="12192635" cy="6857683"/>
          </a:xfrm>
          <a:prstGeom prst="rect">
            <a:avLst/>
          </a:prstGeom>
        </p:spPr>
      </p:pic>
      <p:pic>
        <p:nvPicPr>
          <p:cNvPr id="7" name="图片 6" descr="2_画板 1"/>
          <p:cNvPicPr>
            <a:picLocks noChangeAspect="1"/>
          </p:cNvPicPr>
          <p:nvPr>
            <p:custDataLst>
              <p:tags r:id="rId4"/>
            </p:custDataLst>
          </p:nvPr>
        </p:nvPicPr>
        <p:blipFill>
          <a:blip r:embed="rId5"/>
          <a:srcRect r="85573" b="73798"/>
          <a:stretch>
            <a:fillRect/>
          </a:stretch>
        </p:blipFill>
        <p:spPr>
          <a:xfrm>
            <a:off x="-317" y="86043"/>
            <a:ext cx="1752600" cy="1790563"/>
          </a:xfrm>
          <a:prstGeom prst="rect">
            <a:avLst/>
          </a:prstGeom>
        </p:spPr>
      </p:pic>
      <p:pic>
        <p:nvPicPr>
          <p:cNvPr id="6" name="图片 5" descr="2_画板 1"/>
          <p:cNvPicPr>
            <a:picLocks noChangeAspect="1"/>
          </p:cNvPicPr>
          <p:nvPr>
            <p:custDataLst>
              <p:tags r:id="rId6"/>
            </p:custDataLst>
          </p:nvPr>
        </p:nvPicPr>
        <p:blipFill>
          <a:blip r:embed="rId5"/>
          <a:srcRect l="68792" t="46457"/>
          <a:stretch>
            <a:fillRect/>
          </a:stretch>
        </p:blipFill>
        <p:spPr>
          <a:xfrm>
            <a:off x="8401685" y="3199910"/>
            <a:ext cx="3790950" cy="3658090"/>
          </a:xfrm>
          <a:prstGeom prst="rect">
            <a:avLst/>
          </a:prstGeom>
        </p:spPr>
      </p:pic>
      <p:sp>
        <p:nvSpPr>
          <p:cNvPr id="2" name="标题 1"/>
          <p:cNvSpPr>
            <a:spLocks noGrp="1"/>
          </p:cNvSpPr>
          <p:nvPr>
            <p:ph type="title"/>
            <p:custDataLst>
              <p:tags r:id="rId7"/>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192000" cy="6858000"/>
          </a:xfrm>
          <a:prstGeom prst="rect">
            <a:avLst/>
          </a:prstGeom>
          <a:solidFill>
            <a:srgbClr val="FEE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Regular" panose="020B0500000000000000" charset="-122"/>
            </a:endParaRPr>
          </a:p>
        </p:txBody>
      </p:sp>
      <p:pic>
        <p:nvPicPr>
          <p:cNvPr id="12" name="图片 11" descr="3-2"/>
          <p:cNvPicPr>
            <a:picLocks noChangeAspect="1"/>
          </p:cNvPicPr>
          <p:nvPr userDrawn="1">
            <p:custDataLst>
              <p:tags r:id="rId3"/>
            </p:custDataLst>
          </p:nvPr>
        </p:nvPicPr>
        <p:blipFill>
          <a:blip r:embed="rId4"/>
          <a:srcRect r="37584"/>
          <a:stretch>
            <a:fillRect/>
          </a:stretch>
        </p:blipFill>
        <p:spPr>
          <a:xfrm>
            <a:off x="10885170" y="1800860"/>
            <a:ext cx="1306830" cy="4822190"/>
          </a:xfrm>
          <a:prstGeom prst="rect">
            <a:avLst/>
          </a:prstGeom>
        </p:spPr>
      </p:pic>
      <p:pic>
        <p:nvPicPr>
          <p:cNvPr id="15" name="图片 14" descr="3-1"/>
          <p:cNvPicPr>
            <a:picLocks noChangeAspect="1"/>
          </p:cNvPicPr>
          <p:nvPr userDrawn="1">
            <p:custDataLst>
              <p:tags r:id="rId5"/>
            </p:custDataLst>
          </p:nvPr>
        </p:nvPicPr>
        <p:blipFill>
          <a:blip r:embed="rId6"/>
          <a:srcRect l="43219" t="13351" b="15942"/>
          <a:stretch>
            <a:fillRect/>
          </a:stretch>
        </p:blipFill>
        <p:spPr>
          <a:xfrm>
            <a:off x="-12700" y="2569210"/>
            <a:ext cx="683895" cy="2478405"/>
          </a:xfrm>
          <a:prstGeom prst="rect">
            <a:avLst/>
          </a:prstGeom>
        </p:spPr>
      </p:pic>
      <p:pic>
        <p:nvPicPr>
          <p:cNvPr id="16" name="图片 15" descr="2-1"/>
          <p:cNvPicPr>
            <a:picLocks noChangeAspect="1"/>
          </p:cNvPicPr>
          <p:nvPr userDrawn="1">
            <p:custDataLst>
              <p:tags r:id="rId7"/>
            </p:custDataLst>
          </p:nvPr>
        </p:nvPicPr>
        <p:blipFill>
          <a:blip r:embed="rId8"/>
          <a:stretch>
            <a:fillRect/>
          </a:stretch>
        </p:blipFill>
        <p:spPr>
          <a:xfrm>
            <a:off x="0" y="0"/>
            <a:ext cx="2533015" cy="2148205"/>
          </a:xfrm>
          <a:prstGeom prst="rect">
            <a:avLst/>
          </a:prstGeom>
        </p:spPr>
      </p:pic>
      <p:pic>
        <p:nvPicPr>
          <p:cNvPr id="17" name="图片 16" descr="2-2"/>
          <p:cNvPicPr>
            <a:picLocks noChangeAspect="1"/>
          </p:cNvPicPr>
          <p:nvPr userDrawn="1">
            <p:custDataLst>
              <p:tags r:id="rId9"/>
            </p:custDataLst>
          </p:nvPr>
        </p:nvPicPr>
        <p:blipFill>
          <a:blip r:embed="rId10"/>
          <a:stretch>
            <a:fillRect/>
          </a:stretch>
        </p:blipFill>
        <p:spPr>
          <a:xfrm>
            <a:off x="0" y="5038725"/>
            <a:ext cx="2277110" cy="1819275"/>
          </a:xfrm>
          <a:prstGeom prst="rect">
            <a:avLst/>
          </a:prstGeom>
        </p:spPr>
      </p:pic>
      <p:pic>
        <p:nvPicPr>
          <p:cNvPr id="18" name="图片 17" descr="2-3"/>
          <p:cNvPicPr>
            <a:picLocks noChangeAspect="1"/>
          </p:cNvPicPr>
          <p:nvPr userDrawn="1">
            <p:custDataLst>
              <p:tags r:id="rId11"/>
            </p:custDataLst>
          </p:nvPr>
        </p:nvPicPr>
        <p:blipFill>
          <a:blip r:embed="rId12"/>
          <a:stretch>
            <a:fillRect/>
          </a:stretch>
        </p:blipFill>
        <p:spPr>
          <a:xfrm>
            <a:off x="4505960" y="0"/>
            <a:ext cx="3180080" cy="944245"/>
          </a:xfrm>
          <a:prstGeom prst="rect">
            <a:avLst/>
          </a:prstGeom>
        </p:spPr>
      </p:pic>
      <p:pic>
        <p:nvPicPr>
          <p:cNvPr id="20" name="图片 19" descr="2-4"/>
          <p:cNvPicPr>
            <a:picLocks noChangeAspect="1"/>
          </p:cNvPicPr>
          <p:nvPr userDrawn="1">
            <p:custDataLst>
              <p:tags r:id="rId13"/>
            </p:custDataLst>
          </p:nvPr>
        </p:nvPicPr>
        <p:blipFill>
          <a:blip r:embed="rId14"/>
          <a:stretch>
            <a:fillRect/>
          </a:stretch>
        </p:blipFill>
        <p:spPr>
          <a:xfrm>
            <a:off x="4662170" y="5888990"/>
            <a:ext cx="2461260" cy="969010"/>
          </a:xfrm>
          <a:prstGeom prst="rect">
            <a:avLst/>
          </a:prstGeom>
        </p:spPr>
      </p:pic>
      <p:pic>
        <p:nvPicPr>
          <p:cNvPr id="22" name="图片 21" descr="2-5"/>
          <p:cNvPicPr>
            <a:picLocks noChangeAspect="1"/>
          </p:cNvPicPr>
          <p:nvPr userDrawn="1">
            <p:custDataLst>
              <p:tags r:id="rId15"/>
            </p:custDataLst>
          </p:nvPr>
        </p:nvPicPr>
        <p:blipFill>
          <a:blip r:embed="rId16"/>
          <a:stretch>
            <a:fillRect/>
          </a:stretch>
        </p:blipFill>
        <p:spPr>
          <a:xfrm>
            <a:off x="8964930" y="0"/>
            <a:ext cx="3239770" cy="1527175"/>
          </a:xfrm>
          <a:prstGeom prst="rect">
            <a:avLst/>
          </a:prstGeom>
        </p:spPr>
      </p:pic>
      <p:pic>
        <p:nvPicPr>
          <p:cNvPr id="23" name="图片 22" descr="2-6"/>
          <p:cNvPicPr>
            <a:picLocks noChangeAspect="1"/>
          </p:cNvPicPr>
          <p:nvPr userDrawn="1">
            <p:custDataLst>
              <p:tags r:id="rId17"/>
            </p:custDataLst>
          </p:nvPr>
        </p:nvPicPr>
        <p:blipFill>
          <a:blip r:embed="rId18"/>
          <a:stretch>
            <a:fillRect/>
          </a:stretch>
        </p:blipFill>
        <p:spPr>
          <a:xfrm>
            <a:off x="10229850" y="1800860"/>
            <a:ext cx="1962150" cy="1927225"/>
          </a:xfrm>
          <a:prstGeom prst="rect">
            <a:avLst/>
          </a:prstGeom>
        </p:spPr>
      </p:pic>
      <p:pic>
        <p:nvPicPr>
          <p:cNvPr id="24" name="图片 23" descr="2-7"/>
          <p:cNvPicPr>
            <a:picLocks noChangeAspect="1"/>
          </p:cNvPicPr>
          <p:nvPr userDrawn="1">
            <p:custDataLst>
              <p:tags r:id="rId19"/>
            </p:custDataLst>
          </p:nvPr>
        </p:nvPicPr>
        <p:blipFill>
          <a:blip r:embed="rId20"/>
          <a:stretch>
            <a:fillRect/>
          </a:stretch>
        </p:blipFill>
        <p:spPr>
          <a:xfrm>
            <a:off x="8266430" y="4895215"/>
            <a:ext cx="2425700" cy="1962785"/>
          </a:xfrm>
          <a:prstGeom prst="rect">
            <a:avLst/>
          </a:prstGeom>
        </p:spPr>
      </p:pic>
      <p:pic>
        <p:nvPicPr>
          <p:cNvPr id="25" name="图片 24" descr="2-8"/>
          <p:cNvPicPr>
            <a:picLocks noChangeAspect="1"/>
          </p:cNvPicPr>
          <p:nvPr userDrawn="1">
            <p:custDataLst>
              <p:tags r:id="rId21"/>
            </p:custDataLst>
          </p:nvPr>
        </p:nvPicPr>
        <p:blipFill>
          <a:blip r:embed="rId22"/>
          <a:stretch>
            <a:fillRect/>
          </a:stretch>
        </p:blipFill>
        <p:spPr>
          <a:xfrm>
            <a:off x="10692130" y="4733290"/>
            <a:ext cx="1499870" cy="2124710"/>
          </a:xfrm>
          <a:prstGeom prst="rect">
            <a:avLst/>
          </a:prstGeom>
        </p:spPr>
      </p:pic>
      <p:pic>
        <p:nvPicPr>
          <p:cNvPr id="26" name="图片 25" descr="2-6"/>
          <p:cNvPicPr>
            <a:picLocks noChangeAspect="1"/>
          </p:cNvPicPr>
          <p:nvPr userDrawn="1">
            <p:custDataLst>
              <p:tags r:id="rId23"/>
            </p:custDataLst>
          </p:nvPr>
        </p:nvPicPr>
        <p:blipFill>
          <a:blip r:embed="rId18"/>
          <a:stretch>
            <a:fillRect/>
          </a:stretch>
        </p:blipFill>
        <p:spPr>
          <a:xfrm flipH="1">
            <a:off x="-12700" y="2630170"/>
            <a:ext cx="1962150" cy="1927225"/>
          </a:xfrm>
          <a:prstGeom prst="rect">
            <a:avLst/>
          </a:prstGeom>
        </p:spPr>
      </p:pic>
      <p:sp>
        <p:nvSpPr>
          <p:cNvPr id="7" name="圆角矩形 6"/>
          <p:cNvSpPr/>
          <p:nvPr userDrawn="1"/>
        </p:nvSpPr>
        <p:spPr>
          <a:xfrm>
            <a:off x="156000" y="153000"/>
            <a:ext cx="11880000" cy="6552000"/>
          </a:xfrm>
          <a:prstGeom prst="roundRect">
            <a:avLst>
              <a:gd name="adj" fmla="val 1184"/>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Regular" panose="020B0500000000000000"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68927" b="1825"/>
          <a:stretch>
            <a:fillRect/>
          </a:stretch>
        </p:blipFill>
        <p:spPr>
          <a:xfrm>
            <a:off x="42150" y="4866640"/>
            <a:ext cx="12107065" cy="1991360"/>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3" name="日期占位符 2"/>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8"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pic>
        <p:nvPicPr>
          <p:cNvPr id="9" name="图片 8"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0" name="图片 9"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1" name="图片 10"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6" name="矩形 5"/>
          <p:cNvSpPr/>
          <p:nvPr>
            <p:custDataLst>
              <p:tags r:id="rId10"/>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11"/>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2"/>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5"/>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8255"/>
            <a:ext cx="4823460" cy="68662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dirty="0">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7"/>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10" name="矩形 9"/>
          <p:cNvSpPr/>
          <p:nvPr>
            <p:custDataLst>
              <p:tags r:id="rId4"/>
            </p:custDataLst>
          </p:nvPr>
        </p:nvSpPr>
        <p:spPr>
          <a:xfrm>
            <a:off x="0" y="5029836"/>
            <a:ext cx="12192000" cy="18287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8" name="图片 7" descr="4_画板 1"/>
          <p:cNvPicPr>
            <a:picLocks noChangeAspect="1"/>
          </p:cNvPicPr>
          <p:nvPr>
            <p:custDataLst>
              <p:tags r:id="rId7"/>
            </p:custDataLst>
          </p:nvPr>
        </p:nvPicPr>
        <p:blipFill>
          <a:blip r:embed="rId6"/>
          <a:srcRect r="85161" b="70205"/>
          <a:stretch>
            <a:fillRect/>
          </a:stretch>
        </p:blipFill>
        <p:spPr>
          <a:xfrm>
            <a:off x="-3175" y="0"/>
            <a:ext cx="1803385" cy="2036243"/>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0"/>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pic>
        <p:nvPicPr>
          <p:cNvPr id="6" name="图片 5" descr="4_画板 1"/>
          <p:cNvPicPr>
            <a:picLocks noChangeAspect="1"/>
          </p:cNvPicPr>
          <p:nvPr>
            <p:custDataLst>
              <p:tags r:id="rId7"/>
            </p:custDataLst>
          </p:nvPr>
        </p:nvPicPr>
        <p:blipFill>
          <a:blip r:embed="rId8"/>
          <a:srcRect l="1005" t="68806" r="84156" b="1676"/>
          <a:stretch>
            <a:fillRect/>
          </a:stretch>
        </p:blipFill>
        <p:spPr>
          <a:xfrm>
            <a:off x="-3175" y="4844549"/>
            <a:ext cx="1803385" cy="201726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rgbClr val="FEE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Regular" panose="020B0500000000000000" charset="-122"/>
            </a:endParaRPr>
          </a:p>
        </p:txBody>
      </p:sp>
      <p:pic>
        <p:nvPicPr>
          <p:cNvPr id="9" name="图片 8" descr="3-2"/>
          <p:cNvPicPr>
            <a:picLocks noChangeAspect="1"/>
          </p:cNvPicPr>
          <p:nvPr userDrawn="1">
            <p:custDataLst>
              <p:tags r:id="rId3"/>
            </p:custDataLst>
          </p:nvPr>
        </p:nvPicPr>
        <p:blipFill>
          <a:blip r:embed="rId4"/>
          <a:srcRect r="37584"/>
          <a:stretch>
            <a:fillRect/>
          </a:stretch>
        </p:blipFill>
        <p:spPr>
          <a:xfrm>
            <a:off x="11288395" y="1737360"/>
            <a:ext cx="911860" cy="4650105"/>
          </a:xfrm>
          <a:prstGeom prst="rect">
            <a:avLst/>
          </a:prstGeom>
        </p:spPr>
      </p:pic>
      <p:pic>
        <p:nvPicPr>
          <p:cNvPr id="10" name="图片 9" descr="3-1"/>
          <p:cNvPicPr>
            <a:picLocks noChangeAspect="1"/>
          </p:cNvPicPr>
          <p:nvPr userDrawn="1">
            <p:custDataLst>
              <p:tags r:id="rId5"/>
            </p:custDataLst>
          </p:nvPr>
        </p:nvPicPr>
        <p:blipFill>
          <a:blip r:embed="rId6"/>
          <a:srcRect l="43219" t="13351" b="15942"/>
          <a:stretch>
            <a:fillRect/>
          </a:stretch>
        </p:blipFill>
        <p:spPr>
          <a:xfrm>
            <a:off x="0" y="2884170"/>
            <a:ext cx="579120" cy="2099945"/>
          </a:xfrm>
          <a:prstGeom prst="rect">
            <a:avLst/>
          </a:prstGeom>
        </p:spPr>
      </p:pic>
      <p:pic>
        <p:nvPicPr>
          <p:cNvPr id="21" name="图片 20" descr="3-3"/>
          <p:cNvPicPr>
            <a:picLocks noChangeAspect="1"/>
          </p:cNvPicPr>
          <p:nvPr userDrawn="1">
            <p:custDataLst>
              <p:tags r:id="rId7"/>
            </p:custDataLst>
          </p:nvPr>
        </p:nvPicPr>
        <p:blipFill>
          <a:blip r:embed="rId8"/>
          <a:stretch>
            <a:fillRect/>
          </a:stretch>
        </p:blipFill>
        <p:spPr>
          <a:xfrm>
            <a:off x="-306070" y="7938"/>
            <a:ext cx="12457430" cy="6858635"/>
          </a:xfrm>
          <a:prstGeom prst="rect">
            <a:avLst/>
          </a:prstGeom>
        </p:spPr>
      </p:pic>
      <p:pic>
        <p:nvPicPr>
          <p:cNvPr id="12" name="图片 11" descr="2-2"/>
          <p:cNvPicPr>
            <a:picLocks noChangeAspect="1"/>
          </p:cNvPicPr>
          <p:nvPr userDrawn="1">
            <p:custDataLst>
              <p:tags r:id="rId9"/>
            </p:custDataLst>
          </p:nvPr>
        </p:nvPicPr>
        <p:blipFill>
          <a:blip r:embed="rId10"/>
          <a:stretch>
            <a:fillRect/>
          </a:stretch>
        </p:blipFill>
        <p:spPr>
          <a:xfrm>
            <a:off x="0" y="5797550"/>
            <a:ext cx="1329690" cy="1062990"/>
          </a:xfrm>
          <a:prstGeom prst="rect">
            <a:avLst/>
          </a:prstGeom>
        </p:spPr>
      </p:pic>
      <p:pic>
        <p:nvPicPr>
          <p:cNvPr id="11" name="图片 10" descr="2-1"/>
          <p:cNvPicPr>
            <a:picLocks noChangeAspect="1"/>
          </p:cNvPicPr>
          <p:nvPr userDrawn="1">
            <p:custDataLst>
              <p:tags r:id="rId11"/>
            </p:custDataLst>
          </p:nvPr>
        </p:nvPicPr>
        <p:blipFill>
          <a:blip r:embed="rId12"/>
          <a:stretch>
            <a:fillRect/>
          </a:stretch>
        </p:blipFill>
        <p:spPr>
          <a:xfrm>
            <a:off x="0" y="0"/>
            <a:ext cx="1457960" cy="1236345"/>
          </a:xfrm>
          <a:prstGeom prst="rect">
            <a:avLst/>
          </a:prstGeom>
        </p:spPr>
      </p:pic>
      <p:pic>
        <p:nvPicPr>
          <p:cNvPr id="13" name="图片 12" descr="2-3"/>
          <p:cNvPicPr>
            <a:picLocks noChangeAspect="1"/>
          </p:cNvPicPr>
          <p:nvPr userDrawn="1">
            <p:custDataLst>
              <p:tags r:id="rId13"/>
            </p:custDataLst>
          </p:nvPr>
        </p:nvPicPr>
        <p:blipFill>
          <a:blip r:embed="rId14"/>
          <a:stretch>
            <a:fillRect/>
          </a:stretch>
        </p:blipFill>
        <p:spPr>
          <a:xfrm>
            <a:off x="5086985" y="0"/>
            <a:ext cx="2018030" cy="599440"/>
          </a:xfrm>
          <a:prstGeom prst="rect">
            <a:avLst/>
          </a:prstGeom>
        </p:spPr>
      </p:pic>
      <p:pic>
        <p:nvPicPr>
          <p:cNvPr id="14" name="图片 13" descr="2-4"/>
          <p:cNvPicPr>
            <a:picLocks noChangeAspect="1"/>
          </p:cNvPicPr>
          <p:nvPr userDrawn="1">
            <p:custDataLst>
              <p:tags r:id="rId15"/>
            </p:custDataLst>
          </p:nvPr>
        </p:nvPicPr>
        <p:blipFill>
          <a:blip r:embed="rId16"/>
          <a:stretch>
            <a:fillRect/>
          </a:stretch>
        </p:blipFill>
        <p:spPr>
          <a:xfrm>
            <a:off x="5327650" y="6255385"/>
            <a:ext cx="1536700" cy="605155"/>
          </a:xfrm>
          <a:prstGeom prst="rect">
            <a:avLst/>
          </a:prstGeom>
        </p:spPr>
      </p:pic>
      <p:pic>
        <p:nvPicPr>
          <p:cNvPr id="15" name="图片 14" descr="2-5"/>
          <p:cNvPicPr>
            <a:picLocks noChangeAspect="1"/>
          </p:cNvPicPr>
          <p:nvPr userDrawn="1">
            <p:custDataLst>
              <p:tags r:id="rId17"/>
            </p:custDataLst>
          </p:nvPr>
        </p:nvPicPr>
        <p:blipFill>
          <a:blip r:embed="rId18"/>
          <a:stretch>
            <a:fillRect/>
          </a:stretch>
        </p:blipFill>
        <p:spPr>
          <a:xfrm>
            <a:off x="10365740" y="0"/>
            <a:ext cx="1826260" cy="861060"/>
          </a:xfrm>
          <a:prstGeom prst="rect">
            <a:avLst/>
          </a:prstGeom>
        </p:spPr>
      </p:pic>
      <p:pic>
        <p:nvPicPr>
          <p:cNvPr id="16" name="图片 15" descr="2-6"/>
          <p:cNvPicPr>
            <a:picLocks noChangeAspect="1"/>
          </p:cNvPicPr>
          <p:nvPr userDrawn="1">
            <p:custDataLst>
              <p:tags r:id="rId19"/>
            </p:custDataLst>
          </p:nvPr>
        </p:nvPicPr>
        <p:blipFill>
          <a:blip r:embed="rId20"/>
          <a:stretch>
            <a:fillRect/>
          </a:stretch>
        </p:blipFill>
        <p:spPr>
          <a:xfrm>
            <a:off x="11278870" y="2766060"/>
            <a:ext cx="913130" cy="898525"/>
          </a:xfrm>
          <a:prstGeom prst="rect">
            <a:avLst/>
          </a:prstGeom>
        </p:spPr>
      </p:pic>
      <p:pic>
        <p:nvPicPr>
          <p:cNvPr id="17" name="图片 16" descr="2-7"/>
          <p:cNvPicPr>
            <a:picLocks noChangeAspect="1"/>
          </p:cNvPicPr>
          <p:nvPr userDrawn="1">
            <p:custDataLst>
              <p:tags r:id="rId21"/>
            </p:custDataLst>
          </p:nvPr>
        </p:nvPicPr>
        <p:blipFill>
          <a:blip r:embed="rId22"/>
          <a:stretch>
            <a:fillRect/>
          </a:stretch>
        </p:blipFill>
        <p:spPr>
          <a:xfrm>
            <a:off x="8209280" y="5517515"/>
            <a:ext cx="1659890" cy="1343025"/>
          </a:xfrm>
          <a:prstGeom prst="rect">
            <a:avLst/>
          </a:prstGeom>
        </p:spPr>
      </p:pic>
      <p:pic>
        <p:nvPicPr>
          <p:cNvPr id="18" name="图片 17" descr="2-8"/>
          <p:cNvPicPr>
            <a:picLocks noChangeAspect="1"/>
          </p:cNvPicPr>
          <p:nvPr userDrawn="1">
            <p:custDataLst>
              <p:tags r:id="rId23"/>
            </p:custDataLst>
          </p:nvPr>
        </p:nvPicPr>
        <p:blipFill>
          <a:blip r:embed="rId24"/>
          <a:stretch>
            <a:fillRect/>
          </a:stretch>
        </p:blipFill>
        <p:spPr>
          <a:xfrm>
            <a:off x="11232515" y="5501005"/>
            <a:ext cx="959485" cy="1359535"/>
          </a:xfrm>
          <a:prstGeom prst="rect">
            <a:avLst/>
          </a:prstGeom>
        </p:spPr>
      </p:pic>
      <p:pic>
        <p:nvPicPr>
          <p:cNvPr id="20" name="图片 19" descr="2-6"/>
          <p:cNvPicPr>
            <a:picLocks noChangeAspect="1"/>
          </p:cNvPicPr>
          <p:nvPr userDrawn="1">
            <p:custDataLst>
              <p:tags r:id="rId25"/>
            </p:custDataLst>
          </p:nvPr>
        </p:nvPicPr>
        <p:blipFill>
          <a:blip r:embed="rId20"/>
          <a:stretch>
            <a:fillRect/>
          </a:stretch>
        </p:blipFill>
        <p:spPr>
          <a:xfrm flipH="1">
            <a:off x="0" y="3232150"/>
            <a:ext cx="1027430" cy="1010285"/>
          </a:xfrm>
          <a:prstGeom prst="rect">
            <a:avLst/>
          </a:prstGeom>
        </p:spPr>
      </p:pic>
      <p:pic>
        <p:nvPicPr>
          <p:cNvPr id="22" name="图片 21" descr="4"/>
          <p:cNvPicPr>
            <a:picLocks noChangeAspect="1"/>
          </p:cNvPicPr>
          <p:nvPr userDrawn="1">
            <p:custDataLst>
              <p:tags r:id="rId26"/>
            </p:custDataLst>
          </p:nvPr>
        </p:nvPicPr>
        <p:blipFill>
          <a:blip r:embed="rId27">
            <a:lum bright="6000" contrast="12000"/>
          </a:blip>
          <a:srcRect r="14615"/>
          <a:stretch>
            <a:fillRect/>
          </a:stretch>
        </p:blipFill>
        <p:spPr>
          <a:xfrm>
            <a:off x="276860" y="781050"/>
            <a:ext cx="11754485" cy="5265420"/>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4" name="图片 3"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71159"/>
          <a:stretch>
            <a:fillRect/>
          </a:stretch>
        </p:blipFill>
        <p:spPr>
          <a:xfrm>
            <a:off x="0" y="4880713"/>
            <a:ext cx="12191365" cy="1977287"/>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16" name="日期占位符 15"/>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2" name="标题 1"/>
          <p:cNvSpPr/>
          <p:nvPr>
            <p:ph type="ctr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5"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3_画板 1"/>
          <p:cNvPicPr>
            <a:picLocks noChangeAspect="1"/>
          </p:cNvPicPr>
          <p:nvPr>
            <p:custDataLst>
              <p:tags r:id="rId4"/>
            </p:custDataLst>
          </p:nvPr>
        </p:nvPicPr>
        <p:blipFill>
          <a:blip r:embed="rId5"/>
          <a:srcRect r="52104"/>
          <a:stretch>
            <a:fillRect/>
          </a:stretch>
        </p:blipFill>
        <p:spPr>
          <a:xfrm>
            <a:off x="0" y="-318"/>
            <a:ext cx="5840542" cy="6858000"/>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ctrTitle" idx="1" hasCustomPrompt="1"/>
            <p:custDataLst>
              <p:tags r:id="rId9"/>
            </p:custDataLst>
          </p:nvPr>
        </p:nvSpPr>
        <p:spPr>
          <a:xfrm>
            <a:off x="3461923" y="3751393"/>
            <a:ext cx="8316557" cy="1028208"/>
          </a:xfrm>
          <a:noFill/>
        </p:spPr>
        <p:txBody>
          <a:bodyPr vert="horz" wrap="square" lIns="101600" tIns="38100" rIns="76200" bIns="38100" rtlCol="0" anchor="t"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0" i="0" u="none" strike="noStrike" kern="1200" cap="none" spc="300" normalizeH="0" baseline="0" noProof="1" dirty="0">
                <a:solidFill>
                  <a:schemeClr val="accent1">
                    <a:lumMod val="50000"/>
                  </a:schemeClr>
                </a:solidFill>
                <a:uFillTx/>
                <a:latin typeface="Arial" panose="020B0604020202020204" pitchFamily="34" charset="0"/>
                <a:ea typeface="汉仪大黑简" panose="02010609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4" name="图片 13"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13" name="图片 12"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1" name="图片 10"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318"/>
            <a:ext cx="12192635" cy="6857683"/>
          </a:xfrm>
          <a:prstGeom prst="rect">
            <a:avLst/>
          </a:prstGeom>
        </p:spPr>
      </p:pic>
      <p:pic>
        <p:nvPicPr>
          <p:cNvPr id="7" name="图片 6" descr="2_画板 1"/>
          <p:cNvPicPr>
            <a:picLocks noChangeAspect="1"/>
          </p:cNvPicPr>
          <p:nvPr>
            <p:custDataLst>
              <p:tags r:id="rId4"/>
            </p:custDataLst>
          </p:nvPr>
        </p:nvPicPr>
        <p:blipFill>
          <a:blip r:embed="rId5"/>
          <a:srcRect r="85573" b="73798"/>
          <a:stretch>
            <a:fillRect/>
          </a:stretch>
        </p:blipFill>
        <p:spPr>
          <a:xfrm>
            <a:off x="-317" y="86043"/>
            <a:ext cx="1752600" cy="1790563"/>
          </a:xfrm>
          <a:prstGeom prst="rect">
            <a:avLst/>
          </a:prstGeom>
        </p:spPr>
      </p:pic>
      <p:pic>
        <p:nvPicPr>
          <p:cNvPr id="6" name="图片 5" descr="2_画板 1"/>
          <p:cNvPicPr>
            <a:picLocks noChangeAspect="1"/>
          </p:cNvPicPr>
          <p:nvPr>
            <p:custDataLst>
              <p:tags r:id="rId6"/>
            </p:custDataLst>
          </p:nvPr>
        </p:nvPicPr>
        <p:blipFill>
          <a:blip r:embed="rId5"/>
          <a:srcRect l="68792" t="46457"/>
          <a:stretch>
            <a:fillRect/>
          </a:stretch>
        </p:blipFill>
        <p:spPr>
          <a:xfrm>
            <a:off x="8401685" y="3199910"/>
            <a:ext cx="3790950" cy="3658090"/>
          </a:xfrm>
          <a:prstGeom prst="rect">
            <a:avLst/>
          </a:prstGeom>
        </p:spPr>
      </p:pic>
      <p:sp>
        <p:nvSpPr>
          <p:cNvPr id="2" name="标题 1"/>
          <p:cNvSpPr>
            <a:spLocks noGrp="1"/>
          </p:cNvSpPr>
          <p:nvPr>
            <p:ph type="title"/>
            <p:custDataLst>
              <p:tags r:id="rId7"/>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68927" b="1825"/>
          <a:stretch>
            <a:fillRect/>
          </a:stretch>
        </p:blipFill>
        <p:spPr>
          <a:xfrm>
            <a:off x="42150" y="4866640"/>
            <a:ext cx="12107065" cy="1991360"/>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3" name="日期占位符 2"/>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8"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pic>
        <p:nvPicPr>
          <p:cNvPr id="9" name="图片 8"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0" name="图片 9"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1" name="图片 10"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6" name="矩形 5"/>
          <p:cNvSpPr/>
          <p:nvPr>
            <p:custDataLst>
              <p:tags r:id="rId10"/>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11"/>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2"/>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5"/>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8255"/>
            <a:ext cx="4823460" cy="68662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dirty="0">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7"/>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10" name="矩形 9"/>
          <p:cNvSpPr/>
          <p:nvPr>
            <p:custDataLst>
              <p:tags r:id="rId4"/>
            </p:custDataLst>
          </p:nvPr>
        </p:nvSpPr>
        <p:spPr>
          <a:xfrm>
            <a:off x="0" y="5029836"/>
            <a:ext cx="12192000" cy="18287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8" name="图片 7" descr="4_画板 1"/>
          <p:cNvPicPr>
            <a:picLocks noChangeAspect="1"/>
          </p:cNvPicPr>
          <p:nvPr>
            <p:custDataLst>
              <p:tags r:id="rId7"/>
            </p:custDataLst>
          </p:nvPr>
        </p:nvPicPr>
        <p:blipFill>
          <a:blip r:embed="rId6"/>
          <a:srcRect r="85161" b="70205"/>
          <a:stretch>
            <a:fillRect/>
          </a:stretch>
        </p:blipFill>
        <p:spPr>
          <a:xfrm>
            <a:off x="-3175" y="0"/>
            <a:ext cx="1803385" cy="2036243"/>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0"/>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pic>
        <p:nvPicPr>
          <p:cNvPr id="6" name="图片 5" descr="4_画板 1"/>
          <p:cNvPicPr>
            <a:picLocks noChangeAspect="1"/>
          </p:cNvPicPr>
          <p:nvPr>
            <p:custDataLst>
              <p:tags r:id="rId7"/>
            </p:custDataLst>
          </p:nvPr>
        </p:nvPicPr>
        <p:blipFill>
          <a:blip r:embed="rId8"/>
          <a:srcRect l="1005" t="68806" r="84156" b="1676"/>
          <a:stretch>
            <a:fillRect/>
          </a:stretch>
        </p:blipFill>
        <p:spPr>
          <a:xfrm>
            <a:off x="-3175" y="4844549"/>
            <a:ext cx="1803385" cy="201726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4" name="图片 3"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71159"/>
          <a:stretch>
            <a:fillRect/>
          </a:stretch>
        </p:blipFill>
        <p:spPr>
          <a:xfrm>
            <a:off x="0" y="4880713"/>
            <a:ext cx="12191365" cy="1977287"/>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16" name="日期占位符 15"/>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2" name="标题 1"/>
          <p:cNvSpPr/>
          <p:nvPr>
            <p:ph type="ctr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5"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3_画板 1"/>
          <p:cNvPicPr>
            <a:picLocks noChangeAspect="1"/>
          </p:cNvPicPr>
          <p:nvPr>
            <p:custDataLst>
              <p:tags r:id="rId4"/>
            </p:custDataLst>
          </p:nvPr>
        </p:nvPicPr>
        <p:blipFill>
          <a:blip r:embed="rId5"/>
          <a:srcRect r="52104"/>
          <a:stretch>
            <a:fillRect/>
          </a:stretch>
        </p:blipFill>
        <p:spPr>
          <a:xfrm>
            <a:off x="0" y="-318"/>
            <a:ext cx="5840542" cy="6858000"/>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ctrTitle" idx="1" hasCustomPrompt="1"/>
            <p:custDataLst>
              <p:tags r:id="rId9"/>
            </p:custDataLst>
          </p:nvPr>
        </p:nvSpPr>
        <p:spPr>
          <a:xfrm>
            <a:off x="3461923" y="3751393"/>
            <a:ext cx="8316557" cy="1028208"/>
          </a:xfrm>
          <a:noFill/>
        </p:spPr>
        <p:txBody>
          <a:bodyPr vert="horz" wrap="square" lIns="101600" tIns="38100" rIns="76200" bIns="38100" rtlCol="0" anchor="t"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0" i="0" u="none" strike="noStrike" kern="1200" cap="none" spc="300" normalizeH="0" baseline="0" noProof="1" dirty="0">
                <a:solidFill>
                  <a:schemeClr val="accent1">
                    <a:lumMod val="50000"/>
                  </a:schemeClr>
                </a:solidFill>
                <a:uFillTx/>
                <a:latin typeface="Arial" panose="020B0604020202020204" pitchFamily="34" charset="0"/>
                <a:ea typeface="汉仪大黑简" panose="02010609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4" name="图片 13"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13" name="图片 12"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1" name="图片 10"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318"/>
            <a:ext cx="12192635" cy="6857683"/>
          </a:xfrm>
          <a:prstGeom prst="rect">
            <a:avLst/>
          </a:prstGeom>
        </p:spPr>
      </p:pic>
      <p:pic>
        <p:nvPicPr>
          <p:cNvPr id="7" name="图片 6" descr="2_画板 1"/>
          <p:cNvPicPr>
            <a:picLocks noChangeAspect="1"/>
          </p:cNvPicPr>
          <p:nvPr>
            <p:custDataLst>
              <p:tags r:id="rId4"/>
            </p:custDataLst>
          </p:nvPr>
        </p:nvPicPr>
        <p:blipFill>
          <a:blip r:embed="rId5"/>
          <a:srcRect r="85573" b="73798"/>
          <a:stretch>
            <a:fillRect/>
          </a:stretch>
        </p:blipFill>
        <p:spPr>
          <a:xfrm>
            <a:off x="-317" y="86043"/>
            <a:ext cx="1752600" cy="1790563"/>
          </a:xfrm>
          <a:prstGeom prst="rect">
            <a:avLst/>
          </a:prstGeom>
        </p:spPr>
      </p:pic>
      <p:pic>
        <p:nvPicPr>
          <p:cNvPr id="6" name="图片 5" descr="2_画板 1"/>
          <p:cNvPicPr>
            <a:picLocks noChangeAspect="1"/>
          </p:cNvPicPr>
          <p:nvPr>
            <p:custDataLst>
              <p:tags r:id="rId6"/>
            </p:custDataLst>
          </p:nvPr>
        </p:nvPicPr>
        <p:blipFill>
          <a:blip r:embed="rId5"/>
          <a:srcRect l="68792" t="46457"/>
          <a:stretch>
            <a:fillRect/>
          </a:stretch>
        </p:blipFill>
        <p:spPr>
          <a:xfrm>
            <a:off x="8401685" y="3199910"/>
            <a:ext cx="3790950" cy="3658090"/>
          </a:xfrm>
          <a:prstGeom prst="rect">
            <a:avLst/>
          </a:prstGeom>
        </p:spPr>
      </p:pic>
      <p:sp>
        <p:nvSpPr>
          <p:cNvPr id="2" name="标题 1"/>
          <p:cNvSpPr>
            <a:spLocks noGrp="1"/>
          </p:cNvSpPr>
          <p:nvPr>
            <p:ph type="title"/>
            <p:custDataLst>
              <p:tags r:id="rId7"/>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68927" b="1825"/>
          <a:stretch>
            <a:fillRect/>
          </a:stretch>
        </p:blipFill>
        <p:spPr>
          <a:xfrm>
            <a:off x="42150" y="4866640"/>
            <a:ext cx="12107065" cy="1991360"/>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3" name="日期占位符 2"/>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8"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pic>
        <p:nvPicPr>
          <p:cNvPr id="9" name="图片 8"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0" name="图片 9"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1" name="图片 10"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6" name="矩形 5"/>
          <p:cNvSpPr/>
          <p:nvPr>
            <p:custDataLst>
              <p:tags r:id="rId10"/>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11"/>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2"/>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5"/>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8255"/>
            <a:ext cx="4823460" cy="68662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dirty="0">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7"/>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10" name="矩形 9"/>
          <p:cNvSpPr/>
          <p:nvPr>
            <p:custDataLst>
              <p:tags r:id="rId4"/>
            </p:custDataLst>
          </p:nvPr>
        </p:nvSpPr>
        <p:spPr>
          <a:xfrm>
            <a:off x="0" y="5029836"/>
            <a:ext cx="12192000" cy="18287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8" name="图片 7" descr="4_画板 1"/>
          <p:cNvPicPr>
            <a:picLocks noChangeAspect="1"/>
          </p:cNvPicPr>
          <p:nvPr>
            <p:custDataLst>
              <p:tags r:id="rId7"/>
            </p:custDataLst>
          </p:nvPr>
        </p:nvPicPr>
        <p:blipFill>
          <a:blip r:embed="rId6"/>
          <a:srcRect r="85161" b="70205"/>
          <a:stretch>
            <a:fillRect/>
          </a:stretch>
        </p:blipFill>
        <p:spPr>
          <a:xfrm>
            <a:off x="-3175" y="0"/>
            <a:ext cx="1803385" cy="2036243"/>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0"/>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pic>
        <p:nvPicPr>
          <p:cNvPr id="6" name="图片 5" descr="4_画板 1"/>
          <p:cNvPicPr>
            <a:picLocks noChangeAspect="1"/>
          </p:cNvPicPr>
          <p:nvPr>
            <p:custDataLst>
              <p:tags r:id="rId7"/>
            </p:custDataLst>
          </p:nvPr>
        </p:nvPicPr>
        <p:blipFill>
          <a:blip r:embed="rId8"/>
          <a:srcRect l="1005" t="68806" r="84156" b="1676"/>
          <a:stretch>
            <a:fillRect/>
          </a:stretch>
        </p:blipFill>
        <p:spPr>
          <a:xfrm>
            <a:off x="-3175" y="4844549"/>
            <a:ext cx="1803385" cy="201726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4" name="图片 3"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71159"/>
          <a:stretch>
            <a:fillRect/>
          </a:stretch>
        </p:blipFill>
        <p:spPr>
          <a:xfrm>
            <a:off x="0" y="4880713"/>
            <a:ext cx="12191365" cy="1977287"/>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16" name="日期占位符 15"/>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2" name="标题 1"/>
          <p:cNvSpPr/>
          <p:nvPr>
            <p:ph type="ctr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5"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3_画板 1"/>
          <p:cNvPicPr>
            <a:picLocks noChangeAspect="1"/>
          </p:cNvPicPr>
          <p:nvPr>
            <p:custDataLst>
              <p:tags r:id="rId4"/>
            </p:custDataLst>
          </p:nvPr>
        </p:nvPicPr>
        <p:blipFill>
          <a:blip r:embed="rId5"/>
          <a:srcRect r="52104"/>
          <a:stretch>
            <a:fillRect/>
          </a:stretch>
        </p:blipFill>
        <p:spPr>
          <a:xfrm>
            <a:off x="0" y="-318"/>
            <a:ext cx="5840542" cy="6858000"/>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ctrTitle" idx="1" hasCustomPrompt="1"/>
            <p:custDataLst>
              <p:tags r:id="rId9"/>
            </p:custDataLst>
          </p:nvPr>
        </p:nvSpPr>
        <p:spPr>
          <a:xfrm>
            <a:off x="3461923" y="3751393"/>
            <a:ext cx="8316557" cy="1028208"/>
          </a:xfrm>
          <a:noFill/>
        </p:spPr>
        <p:txBody>
          <a:bodyPr vert="horz" wrap="square" lIns="101600" tIns="38100" rIns="76200" bIns="38100" rtlCol="0" anchor="t"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0" i="0" u="none" strike="noStrike" kern="1200" cap="none" spc="300" normalizeH="0" baseline="0" noProof="1" dirty="0">
                <a:solidFill>
                  <a:schemeClr val="accent1">
                    <a:lumMod val="50000"/>
                  </a:schemeClr>
                </a:solidFill>
                <a:uFillTx/>
                <a:latin typeface="Arial" panose="020B0604020202020204" pitchFamily="34" charset="0"/>
                <a:ea typeface="汉仪大黑简" panose="02010609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4" name="图片 13"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13" name="图片 12"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1" name="图片 10"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318"/>
            <a:ext cx="12192635" cy="6857683"/>
          </a:xfrm>
          <a:prstGeom prst="rect">
            <a:avLst/>
          </a:prstGeom>
        </p:spPr>
      </p:pic>
      <p:pic>
        <p:nvPicPr>
          <p:cNvPr id="7" name="图片 6" descr="2_画板 1"/>
          <p:cNvPicPr>
            <a:picLocks noChangeAspect="1"/>
          </p:cNvPicPr>
          <p:nvPr>
            <p:custDataLst>
              <p:tags r:id="rId4"/>
            </p:custDataLst>
          </p:nvPr>
        </p:nvPicPr>
        <p:blipFill>
          <a:blip r:embed="rId5"/>
          <a:srcRect r="85573" b="73798"/>
          <a:stretch>
            <a:fillRect/>
          </a:stretch>
        </p:blipFill>
        <p:spPr>
          <a:xfrm>
            <a:off x="-317" y="86043"/>
            <a:ext cx="1752600" cy="1790563"/>
          </a:xfrm>
          <a:prstGeom prst="rect">
            <a:avLst/>
          </a:prstGeom>
        </p:spPr>
      </p:pic>
      <p:pic>
        <p:nvPicPr>
          <p:cNvPr id="6" name="图片 5" descr="2_画板 1"/>
          <p:cNvPicPr>
            <a:picLocks noChangeAspect="1"/>
          </p:cNvPicPr>
          <p:nvPr>
            <p:custDataLst>
              <p:tags r:id="rId6"/>
            </p:custDataLst>
          </p:nvPr>
        </p:nvPicPr>
        <p:blipFill>
          <a:blip r:embed="rId5"/>
          <a:srcRect l="68792" t="46457"/>
          <a:stretch>
            <a:fillRect/>
          </a:stretch>
        </p:blipFill>
        <p:spPr>
          <a:xfrm>
            <a:off x="8401685" y="3199910"/>
            <a:ext cx="3790950" cy="3658090"/>
          </a:xfrm>
          <a:prstGeom prst="rect">
            <a:avLst/>
          </a:prstGeom>
        </p:spPr>
      </p:pic>
      <p:sp>
        <p:nvSpPr>
          <p:cNvPr id="2" name="标题 1"/>
          <p:cNvSpPr>
            <a:spLocks noGrp="1"/>
          </p:cNvSpPr>
          <p:nvPr>
            <p:ph type="title"/>
            <p:custDataLst>
              <p:tags r:id="rId7"/>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68927" b="1825"/>
          <a:stretch>
            <a:fillRect/>
          </a:stretch>
        </p:blipFill>
        <p:spPr>
          <a:xfrm>
            <a:off x="42150" y="4866640"/>
            <a:ext cx="12107065" cy="1991360"/>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3" name="日期占位符 2"/>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8"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pic>
        <p:nvPicPr>
          <p:cNvPr id="9" name="图片 8"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0" name="图片 9"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1" name="图片 10"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6" name="矩形 5"/>
          <p:cNvSpPr/>
          <p:nvPr>
            <p:custDataLst>
              <p:tags r:id="rId10"/>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11"/>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2"/>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5"/>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8255"/>
            <a:ext cx="4823460" cy="68662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dirty="0">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7"/>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10" name="矩形 9"/>
          <p:cNvSpPr/>
          <p:nvPr>
            <p:custDataLst>
              <p:tags r:id="rId4"/>
            </p:custDataLst>
          </p:nvPr>
        </p:nvSpPr>
        <p:spPr>
          <a:xfrm>
            <a:off x="0" y="5029836"/>
            <a:ext cx="12192000" cy="18287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8" name="图片 7" descr="4_画板 1"/>
          <p:cNvPicPr>
            <a:picLocks noChangeAspect="1"/>
          </p:cNvPicPr>
          <p:nvPr>
            <p:custDataLst>
              <p:tags r:id="rId7"/>
            </p:custDataLst>
          </p:nvPr>
        </p:nvPicPr>
        <p:blipFill>
          <a:blip r:embed="rId6"/>
          <a:srcRect r="85161" b="70205"/>
          <a:stretch>
            <a:fillRect/>
          </a:stretch>
        </p:blipFill>
        <p:spPr>
          <a:xfrm>
            <a:off x="-3175" y="0"/>
            <a:ext cx="1803385" cy="2036243"/>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0"/>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pic>
        <p:nvPicPr>
          <p:cNvPr id="6" name="图片 5" descr="4_画板 1"/>
          <p:cNvPicPr>
            <a:picLocks noChangeAspect="1"/>
          </p:cNvPicPr>
          <p:nvPr>
            <p:custDataLst>
              <p:tags r:id="rId7"/>
            </p:custDataLst>
          </p:nvPr>
        </p:nvPicPr>
        <p:blipFill>
          <a:blip r:embed="rId8"/>
          <a:srcRect l="1005" t="68806" r="84156" b="1676"/>
          <a:stretch>
            <a:fillRect/>
          </a:stretch>
        </p:blipFill>
        <p:spPr>
          <a:xfrm>
            <a:off x="-3175" y="4844549"/>
            <a:ext cx="1803385" cy="201726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87.xml"/><Relationship Id="rId16" Type="http://schemas.openxmlformats.org/officeDocument/2006/relationships/tags" Target="../tags/tag86.xml"/><Relationship Id="rId15" Type="http://schemas.openxmlformats.org/officeDocument/2006/relationships/tags" Target="../tags/tag85.xml"/><Relationship Id="rId14" Type="http://schemas.openxmlformats.org/officeDocument/2006/relationships/tags" Target="../tags/tag84.xml"/><Relationship Id="rId13" Type="http://schemas.openxmlformats.org/officeDocument/2006/relationships/tags" Target="../tags/tag83.xml"/><Relationship Id="rId12" Type="http://schemas.openxmlformats.org/officeDocument/2006/relationships/tags" Target="../tags/tag8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6" Type="http://schemas.openxmlformats.org/officeDocument/2006/relationships/theme" Target="../theme/theme2.xml"/><Relationship Id="rId25" Type="http://schemas.openxmlformats.org/officeDocument/2006/relationships/tags" Target="../tags/tag262.xml"/><Relationship Id="rId24" Type="http://schemas.openxmlformats.org/officeDocument/2006/relationships/tags" Target="../tags/tag261.xml"/><Relationship Id="rId23" Type="http://schemas.openxmlformats.org/officeDocument/2006/relationships/tags" Target="../tags/tag260.xml"/><Relationship Id="rId22" Type="http://schemas.openxmlformats.org/officeDocument/2006/relationships/tags" Target="../tags/tag259.xml"/><Relationship Id="rId21" Type="http://schemas.openxmlformats.org/officeDocument/2006/relationships/tags" Target="../tags/tag258.xml"/><Relationship Id="rId20" Type="http://schemas.openxmlformats.org/officeDocument/2006/relationships/tags" Target="../tags/tag257.xml"/><Relationship Id="rId2" Type="http://schemas.openxmlformats.org/officeDocument/2006/relationships/slideLayout" Target="../slideLayouts/slideLayout13.xml"/><Relationship Id="rId19" Type="http://schemas.openxmlformats.org/officeDocument/2006/relationships/slideLayout" Target="../slideLayouts/slideLayout30.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9.xml"/><Relationship Id="rId8" Type="http://schemas.openxmlformats.org/officeDocument/2006/relationships/slideLayout" Target="../slideLayouts/slideLayout38.xml"/><Relationship Id="rId7" Type="http://schemas.openxmlformats.org/officeDocument/2006/relationships/slideLayout" Target="../slideLayouts/slideLayout37.xml"/><Relationship Id="rId6" Type="http://schemas.openxmlformats.org/officeDocument/2006/relationships/slideLayout" Target="../slideLayouts/slideLayout36.xml"/><Relationship Id="rId5" Type="http://schemas.openxmlformats.org/officeDocument/2006/relationships/slideLayout" Target="../slideLayouts/slideLayout35.xml"/><Relationship Id="rId4" Type="http://schemas.openxmlformats.org/officeDocument/2006/relationships/slideLayout" Target="../slideLayouts/slideLayout34.xml"/><Relationship Id="rId3" Type="http://schemas.openxmlformats.org/officeDocument/2006/relationships/slideLayout" Target="../slideLayouts/slideLayout33.xml"/><Relationship Id="rId25" Type="http://schemas.openxmlformats.org/officeDocument/2006/relationships/theme" Target="../theme/theme3.xml"/><Relationship Id="rId24" Type="http://schemas.openxmlformats.org/officeDocument/2006/relationships/tags" Target="../tags/tag437.xml"/><Relationship Id="rId23" Type="http://schemas.openxmlformats.org/officeDocument/2006/relationships/tags" Target="../tags/tag436.xml"/><Relationship Id="rId22" Type="http://schemas.openxmlformats.org/officeDocument/2006/relationships/tags" Target="../tags/tag435.xml"/><Relationship Id="rId21" Type="http://schemas.openxmlformats.org/officeDocument/2006/relationships/tags" Target="../tags/tag434.xml"/><Relationship Id="rId20" Type="http://schemas.openxmlformats.org/officeDocument/2006/relationships/tags" Target="../tags/tag433.xml"/><Relationship Id="rId2" Type="http://schemas.openxmlformats.org/officeDocument/2006/relationships/slideLayout" Target="../slideLayouts/slideLayout32.xml"/><Relationship Id="rId19" Type="http://schemas.openxmlformats.org/officeDocument/2006/relationships/tags" Target="../tags/tag432.xml"/><Relationship Id="rId18" Type="http://schemas.openxmlformats.org/officeDocument/2006/relationships/slideLayout" Target="../slideLayouts/slideLayout48.xml"/><Relationship Id="rId17" Type="http://schemas.openxmlformats.org/officeDocument/2006/relationships/slideLayout" Target="../slideLayouts/slideLayout47.xml"/><Relationship Id="rId16" Type="http://schemas.openxmlformats.org/officeDocument/2006/relationships/slideLayout" Target="../slideLayouts/slideLayout46.xml"/><Relationship Id="rId15" Type="http://schemas.openxmlformats.org/officeDocument/2006/relationships/slideLayout" Target="../slideLayouts/slideLayout45.xml"/><Relationship Id="rId14" Type="http://schemas.openxmlformats.org/officeDocument/2006/relationships/slideLayout" Target="../slideLayouts/slideLayout44.xml"/><Relationship Id="rId13" Type="http://schemas.openxmlformats.org/officeDocument/2006/relationships/slideLayout" Target="../slideLayouts/slideLayout43.xml"/><Relationship Id="rId12" Type="http://schemas.openxmlformats.org/officeDocument/2006/relationships/slideLayout" Target="../slideLayouts/slideLayout42.xml"/><Relationship Id="rId11" Type="http://schemas.openxmlformats.org/officeDocument/2006/relationships/slideLayout" Target="../slideLayouts/slideLayout41.xml"/><Relationship Id="rId10" Type="http://schemas.openxmlformats.org/officeDocument/2006/relationships/slideLayout" Target="../slideLayouts/slideLayout40.xml"/><Relationship Id="rId1"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7.xml"/><Relationship Id="rId8" Type="http://schemas.openxmlformats.org/officeDocument/2006/relationships/slideLayout" Target="../slideLayouts/slideLayout56.xml"/><Relationship Id="rId7" Type="http://schemas.openxmlformats.org/officeDocument/2006/relationships/slideLayout" Target="../slideLayouts/slideLayout55.xml"/><Relationship Id="rId6" Type="http://schemas.openxmlformats.org/officeDocument/2006/relationships/slideLayout" Target="../slideLayouts/slideLayout54.xml"/><Relationship Id="rId5" Type="http://schemas.openxmlformats.org/officeDocument/2006/relationships/slideLayout" Target="../slideLayouts/slideLayout53.xml"/><Relationship Id="rId4" Type="http://schemas.openxmlformats.org/officeDocument/2006/relationships/slideLayout" Target="../slideLayouts/slideLayout52.xml"/><Relationship Id="rId3" Type="http://schemas.openxmlformats.org/officeDocument/2006/relationships/slideLayout" Target="../slideLayouts/slideLayout51.xml"/><Relationship Id="rId25" Type="http://schemas.openxmlformats.org/officeDocument/2006/relationships/theme" Target="../theme/theme4.xml"/><Relationship Id="rId24" Type="http://schemas.openxmlformats.org/officeDocument/2006/relationships/tags" Target="../tags/tag612.xml"/><Relationship Id="rId23" Type="http://schemas.openxmlformats.org/officeDocument/2006/relationships/tags" Target="../tags/tag611.xml"/><Relationship Id="rId22" Type="http://schemas.openxmlformats.org/officeDocument/2006/relationships/tags" Target="../tags/tag610.xml"/><Relationship Id="rId21" Type="http://schemas.openxmlformats.org/officeDocument/2006/relationships/tags" Target="../tags/tag609.xml"/><Relationship Id="rId20" Type="http://schemas.openxmlformats.org/officeDocument/2006/relationships/tags" Target="../tags/tag608.xml"/><Relationship Id="rId2" Type="http://schemas.openxmlformats.org/officeDocument/2006/relationships/slideLayout" Target="../slideLayouts/slideLayout50.xml"/><Relationship Id="rId19" Type="http://schemas.openxmlformats.org/officeDocument/2006/relationships/tags" Target="../tags/tag607.xml"/><Relationship Id="rId18" Type="http://schemas.openxmlformats.org/officeDocument/2006/relationships/slideLayout" Target="../slideLayouts/slideLayout66.xml"/><Relationship Id="rId17" Type="http://schemas.openxmlformats.org/officeDocument/2006/relationships/slideLayout" Target="../slideLayouts/slideLayout65.xml"/><Relationship Id="rId16" Type="http://schemas.openxmlformats.org/officeDocument/2006/relationships/slideLayout" Target="../slideLayouts/slideLayout64.xml"/><Relationship Id="rId15" Type="http://schemas.openxmlformats.org/officeDocument/2006/relationships/slideLayout" Target="../slideLayouts/slideLayout63.xml"/><Relationship Id="rId14" Type="http://schemas.openxmlformats.org/officeDocument/2006/relationships/slideLayout" Target="../slideLayouts/slideLayout62.xml"/><Relationship Id="rId13" Type="http://schemas.openxmlformats.org/officeDocument/2006/relationships/slideLayout" Target="../slideLayouts/slideLayout61.xml"/><Relationship Id="rId12" Type="http://schemas.openxmlformats.org/officeDocument/2006/relationships/slideLayout" Target="../slideLayouts/slideLayout60.xml"/><Relationship Id="rId11" Type="http://schemas.openxmlformats.org/officeDocument/2006/relationships/slideLayout" Target="../slideLayouts/slideLayout59.xml"/><Relationship Id="rId10" Type="http://schemas.openxmlformats.org/officeDocument/2006/relationships/slideLayout" Target="../slideLayouts/slideLayout58.xml"/><Relationship Id="rId1" Type="http://schemas.openxmlformats.org/officeDocument/2006/relationships/slideLayout" Target="../slideLayouts/slideLayout49.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5" Type="http://schemas.openxmlformats.org/officeDocument/2006/relationships/theme" Target="../theme/theme5.xml"/><Relationship Id="rId24" Type="http://schemas.openxmlformats.org/officeDocument/2006/relationships/tags" Target="../tags/tag787.xml"/><Relationship Id="rId23" Type="http://schemas.openxmlformats.org/officeDocument/2006/relationships/tags" Target="../tags/tag786.xml"/><Relationship Id="rId22" Type="http://schemas.openxmlformats.org/officeDocument/2006/relationships/tags" Target="../tags/tag785.xml"/><Relationship Id="rId21" Type="http://schemas.openxmlformats.org/officeDocument/2006/relationships/tags" Target="../tags/tag784.xml"/><Relationship Id="rId20" Type="http://schemas.openxmlformats.org/officeDocument/2006/relationships/tags" Target="../tags/tag783.xml"/><Relationship Id="rId2" Type="http://schemas.openxmlformats.org/officeDocument/2006/relationships/slideLayout" Target="../slideLayouts/slideLayout68.xml"/><Relationship Id="rId19" Type="http://schemas.openxmlformats.org/officeDocument/2006/relationships/tags" Target="../tags/tag782.xml"/><Relationship Id="rId18" Type="http://schemas.openxmlformats.org/officeDocument/2006/relationships/slideLayout" Target="../slideLayouts/slideLayout84.xml"/><Relationship Id="rId17" Type="http://schemas.openxmlformats.org/officeDocument/2006/relationships/slideLayout" Target="../slideLayouts/slideLayout83.xml"/><Relationship Id="rId16" Type="http://schemas.openxmlformats.org/officeDocument/2006/relationships/slideLayout" Target="../slideLayouts/slideLayout82.xml"/><Relationship Id="rId15" Type="http://schemas.openxmlformats.org/officeDocument/2006/relationships/slideLayout" Target="../slideLayouts/slideLayout81.xml"/><Relationship Id="rId14" Type="http://schemas.openxmlformats.org/officeDocument/2006/relationships/slideLayout" Target="../slideLayouts/slideLayout80.xml"/><Relationship Id="rId13" Type="http://schemas.openxmlformats.org/officeDocument/2006/relationships/slideLayout" Target="../slideLayouts/slideLayout79.xml"/><Relationship Id="rId12" Type="http://schemas.openxmlformats.org/officeDocument/2006/relationships/slideLayout" Target="../slideLayouts/slideLayout78.xml"/><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思源黑体 CN Regular" panose="020B0500000000000000" charset="-122"/>
          <a:ea typeface="思源黑体 CN Regular" panose="020B0500000000000000" charset="-122"/>
          <a:cs typeface="思源黑体 CN Regular" panose="020B0500000000000000" charset="-122"/>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9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 id="2147483713" r:id="rId14"/>
    <p:sldLayoutId id="2147483714" r:id="rId15"/>
    <p:sldLayoutId id="2147483715" r:id="rId16"/>
    <p:sldLayoutId id="2147483716" r:id="rId17"/>
    <p:sldLayoutId id="2147483717"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 id="2147483730" r:id="rId12"/>
    <p:sldLayoutId id="2147483731" r:id="rId13"/>
    <p:sldLayoutId id="2147483732" r:id="rId14"/>
    <p:sldLayoutId id="2147483733" r:id="rId15"/>
    <p:sldLayoutId id="2147483734" r:id="rId16"/>
    <p:sldLayoutId id="2147483735" r:id="rId17"/>
    <p:sldLayoutId id="2147483736"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67.xml"/><Relationship Id="rId3" Type="http://schemas.openxmlformats.org/officeDocument/2006/relationships/tags" Target="../tags/tag790.xml"/><Relationship Id="rId2" Type="http://schemas.openxmlformats.org/officeDocument/2006/relationships/tags" Target="../tags/tag789.xml"/><Relationship Id="rId1" Type="http://schemas.openxmlformats.org/officeDocument/2006/relationships/tags" Target="../tags/tag788.xml"/></Relationships>
</file>

<file path=ppt/slides/_rels/slide10.xml.rels><?xml version="1.0" encoding="UTF-8" standalone="yes"?>
<Relationships xmlns="http://schemas.openxmlformats.org/package/2006/relationships"><Relationship Id="rId9" Type="http://schemas.openxmlformats.org/officeDocument/2006/relationships/tags" Target="../tags/tag892.xml"/><Relationship Id="rId8" Type="http://schemas.openxmlformats.org/officeDocument/2006/relationships/tags" Target="../tags/tag891.xml"/><Relationship Id="rId7" Type="http://schemas.openxmlformats.org/officeDocument/2006/relationships/tags" Target="../tags/tag890.xml"/><Relationship Id="rId6" Type="http://schemas.openxmlformats.org/officeDocument/2006/relationships/tags" Target="../tags/tag889.xml"/><Relationship Id="rId5" Type="http://schemas.openxmlformats.org/officeDocument/2006/relationships/tags" Target="../tags/tag888.xml"/><Relationship Id="rId4" Type="http://schemas.openxmlformats.org/officeDocument/2006/relationships/tags" Target="../tags/tag887.xml"/><Relationship Id="rId3" Type="http://schemas.openxmlformats.org/officeDocument/2006/relationships/tags" Target="../tags/tag886.xml"/><Relationship Id="rId23" Type="http://schemas.openxmlformats.org/officeDocument/2006/relationships/slideLayout" Target="../slideLayouts/slideLayout23.xml"/><Relationship Id="rId22" Type="http://schemas.openxmlformats.org/officeDocument/2006/relationships/tags" Target="../tags/tag901.xml"/><Relationship Id="rId21" Type="http://schemas.openxmlformats.org/officeDocument/2006/relationships/tags" Target="../tags/tag900.xml"/><Relationship Id="rId20" Type="http://schemas.openxmlformats.org/officeDocument/2006/relationships/tags" Target="../tags/tag899.xml"/><Relationship Id="rId2" Type="http://schemas.openxmlformats.org/officeDocument/2006/relationships/tags" Target="../tags/tag885.xml"/><Relationship Id="rId19" Type="http://schemas.openxmlformats.org/officeDocument/2006/relationships/tags" Target="../tags/tag898.xml"/><Relationship Id="rId18" Type="http://schemas.openxmlformats.org/officeDocument/2006/relationships/tags" Target="../tags/tag897.xml"/><Relationship Id="rId17" Type="http://schemas.openxmlformats.org/officeDocument/2006/relationships/image" Target="../media/image37.png"/><Relationship Id="rId16" Type="http://schemas.openxmlformats.org/officeDocument/2006/relationships/tags" Target="../tags/tag896.xml"/><Relationship Id="rId15" Type="http://schemas.openxmlformats.org/officeDocument/2006/relationships/image" Target="../media/image36.png"/><Relationship Id="rId14" Type="http://schemas.openxmlformats.org/officeDocument/2006/relationships/tags" Target="../tags/tag895.xml"/><Relationship Id="rId13" Type="http://schemas.openxmlformats.org/officeDocument/2006/relationships/image" Target="../media/image35.png"/><Relationship Id="rId12" Type="http://schemas.openxmlformats.org/officeDocument/2006/relationships/tags" Target="../tags/tag894.xml"/><Relationship Id="rId11" Type="http://schemas.openxmlformats.org/officeDocument/2006/relationships/image" Target="../media/image34.jpeg"/><Relationship Id="rId10" Type="http://schemas.openxmlformats.org/officeDocument/2006/relationships/tags" Target="../tags/tag893.xml"/><Relationship Id="rId1" Type="http://schemas.openxmlformats.org/officeDocument/2006/relationships/tags" Target="../tags/tag884.xml"/></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23.xml"/><Relationship Id="rId5" Type="http://schemas.openxmlformats.org/officeDocument/2006/relationships/tags" Target="../tags/tag905.xml"/><Relationship Id="rId4" Type="http://schemas.openxmlformats.org/officeDocument/2006/relationships/tags" Target="../tags/tag904.xml"/><Relationship Id="rId3" Type="http://schemas.openxmlformats.org/officeDocument/2006/relationships/tags" Target="../tags/tag903.xml"/><Relationship Id="rId2" Type="http://schemas.openxmlformats.org/officeDocument/2006/relationships/image" Target="../media/image38.png"/><Relationship Id="rId1" Type="http://schemas.openxmlformats.org/officeDocument/2006/relationships/tags" Target="../tags/tag902.xml"/></Relationships>
</file>

<file path=ppt/slides/_rels/slide12.xml.rels><?xml version="1.0" encoding="UTF-8" standalone="yes"?>
<Relationships xmlns="http://schemas.openxmlformats.org/package/2006/relationships"><Relationship Id="rId9" Type="http://schemas.openxmlformats.org/officeDocument/2006/relationships/tags" Target="../tags/tag914.xml"/><Relationship Id="rId8" Type="http://schemas.openxmlformats.org/officeDocument/2006/relationships/tags" Target="../tags/tag913.xml"/><Relationship Id="rId7" Type="http://schemas.openxmlformats.org/officeDocument/2006/relationships/tags" Target="../tags/tag912.xml"/><Relationship Id="rId6" Type="http://schemas.openxmlformats.org/officeDocument/2006/relationships/tags" Target="../tags/tag911.xml"/><Relationship Id="rId5" Type="http://schemas.openxmlformats.org/officeDocument/2006/relationships/tags" Target="../tags/tag910.xml"/><Relationship Id="rId4" Type="http://schemas.openxmlformats.org/officeDocument/2006/relationships/tags" Target="../tags/tag909.xml"/><Relationship Id="rId3" Type="http://schemas.openxmlformats.org/officeDocument/2006/relationships/tags" Target="../tags/tag908.xml"/><Relationship Id="rId2" Type="http://schemas.openxmlformats.org/officeDocument/2006/relationships/tags" Target="../tags/tag907.xml"/><Relationship Id="rId15" Type="http://schemas.openxmlformats.org/officeDocument/2006/relationships/slideLayout" Target="../slideLayouts/slideLayout23.xml"/><Relationship Id="rId14" Type="http://schemas.openxmlformats.org/officeDocument/2006/relationships/tags" Target="../tags/tag919.xml"/><Relationship Id="rId13" Type="http://schemas.openxmlformats.org/officeDocument/2006/relationships/tags" Target="../tags/tag918.xml"/><Relationship Id="rId12" Type="http://schemas.openxmlformats.org/officeDocument/2006/relationships/tags" Target="../tags/tag917.xml"/><Relationship Id="rId11" Type="http://schemas.openxmlformats.org/officeDocument/2006/relationships/tags" Target="../tags/tag916.xml"/><Relationship Id="rId10" Type="http://schemas.openxmlformats.org/officeDocument/2006/relationships/tags" Target="../tags/tag915.xml"/><Relationship Id="rId1" Type="http://schemas.openxmlformats.org/officeDocument/2006/relationships/tags" Target="../tags/tag906.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921.xml"/><Relationship Id="rId1" Type="http://schemas.openxmlformats.org/officeDocument/2006/relationships/tags" Target="../tags/tag920.xml"/></Relationships>
</file>

<file path=ppt/slides/_rels/slide14.xml.rels><?xml version="1.0" encoding="UTF-8" standalone="yes"?>
<Relationships xmlns="http://schemas.openxmlformats.org/package/2006/relationships"><Relationship Id="rId9" Type="http://schemas.openxmlformats.org/officeDocument/2006/relationships/tags" Target="../tags/tag930.xml"/><Relationship Id="rId8" Type="http://schemas.openxmlformats.org/officeDocument/2006/relationships/tags" Target="../tags/tag929.xml"/><Relationship Id="rId7" Type="http://schemas.openxmlformats.org/officeDocument/2006/relationships/tags" Target="../tags/tag928.xml"/><Relationship Id="rId6" Type="http://schemas.openxmlformats.org/officeDocument/2006/relationships/tags" Target="../tags/tag927.xml"/><Relationship Id="rId5" Type="http://schemas.openxmlformats.org/officeDocument/2006/relationships/tags" Target="../tags/tag926.xml"/><Relationship Id="rId4" Type="http://schemas.openxmlformats.org/officeDocument/2006/relationships/tags" Target="../tags/tag925.xml"/><Relationship Id="rId35" Type="http://schemas.openxmlformats.org/officeDocument/2006/relationships/slideLayout" Target="../slideLayouts/slideLayout13.xml"/><Relationship Id="rId34" Type="http://schemas.openxmlformats.org/officeDocument/2006/relationships/tags" Target="../tags/tag955.xml"/><Relationship Id="rId33" Type="http://schemas.openxmlformats.org/officeDocument/2006/relationships/tags" Target="../tags/tag954.xml"/><Relationship Id="rId32" Type="http://schemas.openxmlformats.org/officeDocument/2006/relationships/tags" Target="../tags/tag953.xml"/><Relationship Id="rId31" Type="http://schemas.openxmlformats.org/officeDocument/2006/relationships/tags" Target="../tags/tag952.xml"/><Relationship Id="rId30" Type="http://schemas.openxmlformats.org/officeDocument/2006/relationships/tags" Target="../tags/tag951.xml"/><Relationship Id="rId3" Type="http://schemas.openxmlformats.org/officeDocument/2006/relationships/tags" Target="../tags/tag924.xml"/><Relationship Id="rId29" Type="http://schemas.openxmlformats.org/officeDocument/2006/relationships/tags" Target="../tags/tag950.xml"/><Relationship Id="rId28" Type="http://schemas.openxmlformats.org/officeDocument/2006/relationships/tags" Target="../tags/tag949.xml"/><Relationship Id="rId27" Type="http://schemas.openxmlformats.org/officeDocument/2006/relationships/tags" Target="../tags/tag948.xml"/><Relationship Id="rId26" Type="http://schemas.openxmlformats.org/officeDocument/2006/relationships/tags" Target="../tags/tag947.xml"/><Relationship Id="rId25" Type="http://schemas.openxmlformats.org/officeDocument/2006/relationships/tags" Target="../tags/tag946.xml"/><Relationship Id="rId24" Type="http://schemas.openxmlformats.org/officeDocument/2006/relationships/tags" Target="../tags/tag945.xml"/><Relationship Id="rId23" Type="http://schemas.openxmlformats.org/officeDocument/2006/relationships/tags" Target="../tags/tag944.xml"/><Relationship Id="rId22" Type="http://schemas.openxmlformats.org/officeDocument/2006/relationships/tags" Target="../tags/tag943.xml"/><Relationship Id="rId21" Type="http://schemas.openxmlformats.org/officeDocument/2006/relationships/tags" Target="../tags/tag942.xml"/><Relationship Id="rId20" Type="http://schemas.openxmlformats.org/officeDocument/2006/relationships/tags" Target="../tags/tag941.xml"/><Relationship Id="rId2" Type="http://schemas.openxmlformats.org/officeDocument/2006/relationships/tags" Target="../tags/tag923.xml"/><Relationship Id="rId19" Type="http://schemas.openxmlformats.org/officeDocument/2006/relationships/tags" Target="../tags/tag940.xml"/><Relationship Id="rId18" Type="http://schemas.openxmlformats.org/officeDocument/2006/relationships/tags" Target="../tags/tag939.xml"/><Relationship Id="rId17" Type="http://schemas.openxmlformats.org/officeDocument/2006/relationships/tags" Target="../tags/tag938.xml"/><Relationship Id="rId16" Type="http://schemas.openxmlformats.org/officeDocument/2006/relationships/tags" Target="../tags/tag937.xml"/><Relationship Id="rId15" Type="http://schemas.openxmlformats.org/officeDocument/2006/relationships/tags" Target="../tags/tag936.xml"/><Relationship Id="rId14" Type="http://schemas.openxmlformats.org/officeDocument/2006/relationships/tags" Target="../tags/tag935.xml"/><Relationship Id="rId13" Type="http://schemas.openxmlformats.org/officeDocument/2006/relationships/tags" Target="../tags/tag934.xml"/><Relationship Id="rId12" Type="http://schemas.openxmlformats.org/officeDocument/2006/relationships/tags" Target="../tags/tag933.xml"/><Relationship Id="rId11" Type="http://schemas.openxmlformats.org/officeDocument/2006/relationships/tags" Target="../tags/tag932.xml"/><Relationship Id="rId10" Type="http://schemas.openxmlformats.org/officeDocument/2006/relationships/tags" Target="../tags/tag931.xml"/><Relationship Id="rId1" Type="http://schemas.openxmlformats.org/officeDocument/2006/relationships/tags" Target="../tags/tag922.xml"/></Relationships>
</file>

<file path=ppt/slides/_rels/slide15.xml.rels><?xml version="1.0" encoding="UTF-8" standalone="yes"?>
<Relationships xmlns="http://schemas.openxmlformats.org/package/2006/relationships"><Relationship Id="rId9" Type="http://schemas.openxmlformats.org/officeDocument/2006/relationships/tags" Target="../tags/tag964.xml"/><Relationship Id="rId8" Type="http://schemas.openxmlformats.org/officeDocument/2006/relationships/tags" Target="../tags/tag963.xml"/><Relationship Id="rId7" Type="http://schemas.openxmlformats.org/officeDocument/2006/relationships/tags" Target="../tags/tag962.xml"/><Relationship Id="rId6" Type="http://schemas.openxmlformats.org/officeDocument/2006/relationships/tags" Target="../tags/tag961.xml"/><Relationship Id="rId5" Type="http://schemas.openxmlformats.org/officeDocument/2006/relationships/tags" Target="../tags/tag960.xml"/><Relationship Id="rId4" Type="http://schemas.openxmlformats.org/officeDocument/2006/relationships/tags" Target="../tags/tag959.xml"/><Relationship Id="rId3" Type="http://schemas.openxmlformats.org/officeDocument/2006/relationships/tags" Target="../tags/tag958.xml"/><Relationship Id="rId24" Type="http://schemas.openxmlformats.org/officeDocument/2006/relationships/notesSlide" Target="../notesSlides/notesSlide4.xml"/><Relationship Id="rId23" Type="http://schemas.openxmlformats.org/officeDocument/2006/relationships/slideLayout" Target="../slideLayouts/slideLayout13.xml"/><Relationship Id="rId22" Type="http://schemas.openxmlformats.org/officeDocument/2006/relationships/tags" Target="../tags/tag977.xml"/><Relationship Id="rId21" Type="http://schemas.openxmlformats.org/officeDocument/2006/relationships/tags" Target="../tags/tag976.xml"/><Relationship Id="rId20" Type="http://schemas.openxmlformats.org/officeDocument/2006/relationships/tags" Target="../tags/tag975.xml"/><Relationship Id="rId2" Type="http://schemas.openxmlformats.org/officeDocument/2006/relationships/tags" Target="../tags/tag957.xml"/><Relationship Id="rId19" Type="http://schemas.openxmlformats.org/officeDocument/2006/relationships/tags" Target="../tags/tag974.xml"/><Relationship Id="rId18" Type="http://schemas.openxmlformats.org/officeDocument/2006/relationships/tags" Target="../tags/tag973.xml"/><Relationship Id="rId17" Type="http://schemas.openxmlformats.org/officeDocument/2006/relationships/tags" Target="../tags/tag972.xml"/><Relationship Id="rId16" Type="http://schemas.openxmlformats.org/officeDocument/2006/relationships/tags" Target="../tags/tag971.xml"/><Relationship Id="rId15" Type="http://schemas.openxmlformats.org/officeDocument/2006/relationships/tags" Target="../tags/tag970.xml"/><Relationship Id="rId14" Type="http://schemas.openxmlformats.org/officeDocument/2006/relationships/tags" Target="../tags/tag969.xml"/><Relationship Id="rId13" Type="http://schemas.openxmlformats.org/officeDocument/2006/relationships/tags" Target="../tags/tag968.xml"/><Relationship Id="rId12" Type="http://schemas.openxmlformats.org/officeDocument/2006/relationships/tags" Target="../tags/tag967.xml"/><Relationship Id="rId11" Type="http://schemas.openxmlformats.org/officeDocument/2006/relationships/tags" Target="../tags/tag966.xml"/><Relationship Id="rId10" Type="http://schemas.openxmlformats.org/officeDocument/2006/relationships/tags" Target="../tags/tag965.xml"/><Relationship Id="rId1" Type="http://schemas.openxmlformats.org/officeDocument/2006/relationships/tags" Target="../tags/tag956.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23.xml"/><Relationship Id="rId5" Type="http://schemas.openxmlformats.org/officeDocument/2006/relationships/tags" Target="../tags/tag979.xml"/><Relationship Id="rId4" Type="http://schemas.openxmlformats.org/officeDocument/2006/relationships/image" Target="../media/image39.png"/><Relationship Id="rId3" Type="http://schemas.microsoft.com/office/2007/relationships/media" Target="../media/media1.mp4"/><Relationship Id="rId2" Type="http://schemas.openxmlformats.org/officeDocument/2006/relationships/video" Target="../media/media1.mp4"/><Relationship Id="rId1" Type="http://schemas.openxmlformats.org/officeDocument/2006/relationships/tags" Target="../tags/tag978.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7.xml"/><Relationship Id="rId2" Type="http://schemas.openxmlformats.org/officeDocument/2006/relationships/tags" Target="../tags/tag981.xml"/><Relationship Id="rId1" Type="http://schemas.openxmlformats.org/officeDocument/2006/relationships/tags" Target="../tags/tag980.xml"/></Relationships>
</file>

<file path=ppt/slides/_rels/slide2.xml.rels><?xml version="1.0" encoding="UTF-8" standalone="yes"?>
<Relationships xmlns="http://schemas.openxmlformats.org/package/2006/relationships"><Relationship Id="rId9" Type="http://schemas.openxmlformats.org/officeDocument/2006/relationships/tags" Target="../tags/tag796.xml"/><Relationship Id="rId8" Type="http://schemas.openxmlformats.org/officeDocument/2006/relationships/tags" Target="../tags/tag795.xml"/><Relationship Id="rId7" Type="http://schemas.openxmlformats.org/officeDocument/2006/relationships/tags" Target="../tags/tag794.xml"/><Relationship Id="rId6" Type="http://schemas.openxmlformats.org/officeDocument/2006/relationships/image" Target="../media/image19.png"/><Relationship Id="rId5" Type="http://schemas.openxmlformats.org/officeDocument/2006/relationships/tags" Target="../tags/tag793.xml"/><Relationship Id="rId4" Type="http://schemas.openxmlformats.org/officeDocument/2006/relationships/image" Target="../media/image18.png"/><Relationship Id="rId3" Type="http://schemas.openxmlformats.org/officeDocument/2006/relationships/tags" Target="../tags/tag792.xml"/><Relationship Id="rId2" Type="http://schemas.openxmlformats.org/officeDocument/2006/relationships/image" Target="../media/image13.jpeg"/><Relationship Id="rId11" Type="http://schemas.openxmlformats.org/officeDocument/2006/relationships/slideLayout" Target="../slideLayouts/slideLayout73.xml"/><Relationship Id="rId10" Type="http://schemas.openxmlformats.org/officeDocument/2006/relationships/tags" Target="../tags/tag797.xml"/><Relationship Id="rId1" Type="http://schemas.openxmlformats.org/officeDocument/2006/relationships/tags" Target="../tags/tag791.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72.xml"/><Relationship Id="rId5" Type="http://schemas.openxmlformats.org/officeDocument/2006/relationships/tags" Target="../tags/tag802.xml"/><Relationship Id="rId4" Type="http://schemas.openxmlformats.org/officeDocument/2006/relationships/tags" Target="../tags/tag801.xml"/><Relationship Id="rId3" Type="http://schemas.openxmlformats.org/officeDocument/2006/relationships/tags" Target="../tags/tag800.xml"/><Relationship Id="rId2" Type="http://schemas.openxmlformats.org/officeDocument/2006/relationships/tags" Target="../tags/tag799.xml"/><Relationship Id="rId1" Type="http://schemas.openxmlformats.org/officeDocument/2006/relationships/tags" Target="../tags/tag798.xml"/></Relationships>
</file>

<file path=ppt/slides/_rels/slide4.xml.rels><?xml version="1.0" encoding="UTF-8" standalone="yes"?>
<Relationships xmlns="http://schemas.openxmlformats.org/package/2006/relationships"><Relationship Id="rId9" Type="http://schemas.openxmlformats.org/officeDocument/2006/relationships/tags" Target="../tags/tag808.xml"/><Relationship Id="rId8" Type="http://schemas.openxmlformats.org/officeDocument/2006/relationships/tags" Target="../tags/tag807.xml"/><Relationship Id="rId7" Type="http://schemas.openxmlformats.org/officeDocument/2006/relationships/tags" Target="../tags/tag806.xml"/><Relationship Id="rId6" Type="http://schemas.openxmlformats.org/officeDocument/2006/relationships/image" Target="../media/image19.png"/><Relationship Id="rId5" Type="http://schemas.openxmlformats.org/officeDocument/2006/relationships/tags" Target="../tags/tag805.xml"/><Relationship Id="rId4" Type="http://schemas.openxmlformats.org/officeDocument/2006/relationships/image" Target="../media/image18.png"/><Relationship Id="rId3" Type="http://schemas.openxmlformats.org/officeDocument/2006/relationships/tags" Target="../tags/tag804.xml"/><Relationship Id="rId2" Type="http://schemas.openxmlformats.org/officeDocument/2006/relationships/image" Target="../media/image13.jpeg"/><Relationship Id="rId12" Type="http://schemas.openxmlformats.org/officeDocument/2006/relationships/slideLayout" Target="../slideLayouts/slideLayout73.xml"/><Relationship Id="rId11" Type="http://schemas.openxmlformats.org/officeDocument/2006/relationships/tags" Target="../tags/tag810.xml"/><Relationship Id="rId10" Type="http://schemas.openxmlformats.org/officeDocument/2006/relationships/tags" Target="../tags/tag809.xml"/><Relationship Id="rId1" Type="http://schemas.openxmlformats.org/officeDocument/2006/relationships/tags" Target="../tags/tag80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812.xml"/><Relationship Id="rId1" Type="http://schemas.openxmlformats.org/officeDocument/2006/relationships/tags" Target="../tags/tag811.xml"/></Relationships>
</file>

<file path=ppt/slides/_rels/slide6.xml.rels><?xml version="1.0" encoding="UTF-8" standalone="yes"?>
<Relationships xmlns="http://schemas.openxmlformats.org/package/2006/relationships"><Relationship Id="rId9" Type="http://schemas.openxmlformats.org/officeDocument/2006/relationships/tags" Target="../tags/tag821.xml"/><Relationship Id="rId8" Type="http://schemas.openxmlformats.org/officeDocument/2006/relationships/tags" Target="../tags/tag820.xml"/><Relationship Id="rId7" Type="http://schemas.openxmlformats.org/officeDocument/2006/relationships/tags" Target="../tags/tag819.xml"/><Relationship Id="rId6" Type="http://schemas.openxmlformats.org/officeDocument/2006/relationships/tags" Target="../tags/tag818.xml"/><Relationship Id="rId5" Type="http://schemas.openxmlformats.org/officeDocument/2006/relationships/tags" Target="../tags/tag817.xml"/><Relationship Id="rId4" Type="http://schemas.openxmlformats.org/officeDocument/2006/relationships/tags" Target="../tags/tag816.xml"/><Relationship Id="rId3" Type="http://schemas.openxmlformats.org/officeDocument/2006/relationships/tags" Target="../tags/tag815.xml"/><Relationship Id="rId23" Type="http://schemas.openxmlformats.org/officeDocument/2006/relationships/slideLayout" Target="../slideLayouts/slideLayout23.xml"/><Relationship Id="rId22" Type="http://schemas.openxmlformats.org/officeDocument/2006/relationships/tags" Target="../tags/tag830.xml"/><Relationship Id="rId21" Type="http://schemas.openxmlformats.org/officeDocument/2006/relationships/image" Target="../media/image25.png"/><Relationship Id="rId20" Type="http://schemas.openxmlformats.org/officeDocument/2006/relationships/tags" Target="../tags/tag829.xml"/><Relationship Id="rId2" Type="http://schemas.openxmlformats.org/officeDocument/2006/relationships/tags" Target="../tags/tag814.xml"/><Relationship Id="rId19" Type="http://schemas.openxmlformats.org/officeDocument/2006/relationships/image" Target="../media/image24.jpeg"/><Relationship Id="rId18" Type="http://schemas.openxmlformats.org/officeDocument/2006/relationships/tags" Target="../tags/tag828.xml"/><Relationship Id="rId17" Type="http://schemas.openxmlformats.org/officeDocument/2006/relationships/image" Target="../media/image23.jpeg"/><Relationship Id="rId16" Type="http://schemas.openxmlformats.org/officeDocument/2006/relationships/tags" Target="../tags/tag827.xml"/><Relationship Id="rId15" Type="http://schemas.openxmlformats.org/officeDocument/2006/relationships/image" Target="../media/image22.jpeg"/><Relationship Id="rId14" Type="http://schemas.openxmlformats.org/officeDocument/2006/relationships/tags" Target="../tags/tag826.xml"/><Relationship Id="rId13" Type="http://schemas.openxmlformats.org/officeDocument/2006/relationships/tags" Target="../tags/tag825.xml"/><Relationship Id="rId12" Type="http://schemas.openxmlformats.org/officeDocument/2006/relationships/tags" Target="../tags/tag824.xml"/><Relationship Id="rId11" Type="http://schemas.openxmlformats.org/officeDocument/2006/relationships/tags" Target="../tags/tag823.xml"/><Relationship Id="rId10" Type="http://schemas.openxmlformats.org/officeDocument/2006/relationships/tags" Target="../tags/tag822.xml"/><Relationship Id="rId1" Type="http://schemas.openxmlformats.org/officeDocument/2006/relationships/tags" Target="../tags/tag813.xml"/></Relationships>
</file>

<file path=ppt/slides/_rels/slide7.xml.rels><?xml version="1.0" encoding="UTF-8" standalone="yes"?>
<Relationships xmlns="http://schemas.openxmlformats.org/package/2006/relationships"><Relationship Id="rId9" Type="http://schemas.openxmlformats.org/officeDocument/2006/relationships/tags" Target="../tags/tag837.xml"/><Relationship Id="rId8" Type="http://schemas.openxmlformats.org/officeDocument/2006/relationships/image" Target="../media/image27.png"/><Relationship Id="rId7" Type="http://schemas.openxmlformats.org/officeDocument/2006/relationships/tags" Target="../tags/tag836.xml"/><Relationship Id="rId6" Type="http://schemas.openxmlformats.org/officeDocument/2006/relationships/tags" Target="../tags/tag835.xml"/><Relationship Id="rId5" Type="http://schemas.openxmlformats.org/officeDocument/2006/relationships/image" Target="../media/image26.jpeg"/><Relationship Id="rId4" Type="http://schemas.openxmlformats.org/officeDocument/2006/relationships/tags" Target="../tags/tag834.xml"/><Relationship Id="rId3" Type="http://schemas.openxmlformats.org/officeDocument/2006/relationships/tags" Target="../tags/tag833.xml"/><Relationship Id="rId24" Type="http://schemas.openxmlformats.org/officeDocument/2006/relationships/notesSlide" Target="../notesSlides/notesSlide1.xml"/><Relationship Id="rId23" Type="http://schemas.openxmlformats.org/officeDocument/2006/relationships/slideLayout" Target="../slideLayouts/slideLayout23.xml"/><Relationship Id="rId22" Type="http://schemas.openxmlformats.org/officeDocument/2006/relationships/tags" Target="../tags/tag848.xml"/><Relationship Id="rId21" Type="http://schemas.openxmlformats.org/officeDocument/2006/relationships/tags" Target="../tags/tag847.xml"/><Relationship Id="rId20" Type="http://schemas.openxmlformats.org/officeDocument/2006/relationships/tags" Target="../tags/tag846.xml"/><Relationship Id="rId2" Type="http://schemas.openxmlformats.org/officeDocument/2006/relationships/tags" Target="../tags/tag832.xml"/><Relationship Id="rId19" Type="http://schemas.openxmlformats.org/officeDocument/2006/relationships/tags" Target="../tags/tag845.xml"/><Relationship Id="rId18" Type="http://schemas.openxmlformats.org/officeDocument/2006/relationships/image" Target="../media/image29.png"/><Relationship Id="rId17" Type="http://schemas.openxmlformats.org/officeDocument/2006/relationships/tags" Target="../tags/tag844.xml"/><Relationship Id="rId16" Type="http://schemas.openxmlformats.org/officeDocument/2006/relationships/tags" Target="../tags/tag843.xml"/><Relationship Id="rId15" Type="http://schemas.openxmlformats.org/officeDocument/2006/relationships/tags" Target="../tags/tag842.xml"/><Relationship Id="rId14" Type="http://schemas.openxmlformats.org/officeDocument/2006/relationships/tags" Target="../tags/tag841.xml"/><Relationship Id="rId13" Type="http://schemas.openxmlformats.org/officeDocument/2006/relationships/image" Target="../media/image28.jpeg"/><Relationship Id="rId12" Type="http://schemas.openxmlformats.org/officeDocument/2006/relationships/tags" Target="../tags/tag840.xml"/><Relationship Id="rId11" Type="http://schemas.openxmlformats.org/officeDocument/2006/relationships/tags" Target="../tags/tag839.xml"/><Relationship Id="rId10" Type="http://schemas.openxmlformats.org/officeDocument/2006/relationships/tags" Target="../tags/tag838.xml"/><Relationship Id="rId1" Type="http://schemas.openxmlformats.org/officeDocument/2006/relationships/tags" Target="../tags/tag831.xml"/></Relationships>
</file>

<file path=ppt/slides/_rels/slide8.xml.rels><?xml version="1.0" encoding="UTF-8" standalone="yes"?>
<Relationships xmlns="http://schemas.openxmlformats.org/package/2006/relationships"><Relationship Id="rId9" Type="http://schemas.openxmlformats.org/officeDocument/2006/relationships/tags" Target="../tags/tag857.xml"/><Relationship Id="rId8" Type="http://schemas.openxmlformats.org/officeDocument/2006/relationships/tags" Target="../tags/tag856.xml"/><Relationship Id="rId7" Type="http://schemas.openxmlformats.org/officeDocument/2006/relationships/tags" Target="../tags/tag855.xml"/><Relationship Id="rId6" Type="http://schemas.openxmlformats.org/officeDocument/2006/relationships/tags" Target="../tags/tag854.xml"/><Relationship Id="rId5" Type="http://schemas.openxmlformats.org/officeDocument/2006/relationships/tags" Target="../tags/tag853.xml"/><Relationship Id="rId4" Type="http://schemas.openxmlformats.org/officeDocument/2006/relationships/tags" Target="../tags/tag852.xml"/><Relationship Id="rId39" Type="http://schemas.openxmlformats.org/officeDocument/2006/relationships/notesSlide" Target="../notesSlides/notesSlide2.xml"/><Relationship Id="rId38" Type="http://schemas.openxmlformats.org/officeDocument/2006/relationships/slideLayout" Target="../slideLayouts/slideLayout23.xml"/><Relationship Id="rId37" Type="http://schemas.openxmlformats.org/officeDocument/2006/relationships/tags" Target="../tags/tag881.xml"/><Relationship Id="rId36" Type="http://schemas.openxmlformats.org/officeDocument/2006/relationships/image" Target="../media/image33.png"/><Relationship Id="rId35" Type="http://schemas.openxmlformats.org/officeDocument/2006/relationships/image" Target="../media/image32.png"/><Relationship Id="rId34" Type="http://schemas.openxmlformats.org/officeDocument/2006/relationships/tags" Target="../tags/tag880.xml"/><Relationship Id="rId33" Type="http://schemas.openxmlformats.org/officeDocument/2006/relationships/tags" Target="../tags/tag879.xml"/><Relationship Id="rId32" Type="http://schemas.openxmlformats.org/officeDocument/2006/relationships/tags" Target="../tags/tag878.xml"/><Relationship Id="rId31" Type="http://schemas.openxmlformats.org/officeDocument/2006/relationships/tags" Target="../tags/tag877.xml"/><Relationship Id="rId30" Type="http://schemas.openxmlformats.org/officeDocument/2006/relationships/tags" Target="../tags/tag876.xml"/><Relationship Id="rId3" Type="http://schemas.openxmlformats.org/officeDocument/2006/relationships/tags" Target="../tags/tag851.xml"/><Relationship Id="rId29" Type="http://schemas.openxmlformats.org/officeDocument/2006/relationships/tags" Target="../tags/tag875.xml"/><Relationship Id="rId28" Type="http://schemas.openxmlformats.org/officeDocument/2006/relationships/tags" Target="../tags/tag874.xml"/><Relationship Id="rId27" Type="http://schemas.openxmlformats.org/officeDocument/2006/relationships/tags" Target="../tags/tag873.xml"/><Relationship Id="rId26" Type="http://schemas.openxmlformats.org/officeDocument/2006/relationships/tags" Target="../tags/tag872.xml"/><Relationship Id="rId25" Type="http://schemas.openxmlformats.org/officeDocument/2006/relationships/image" Target="../media/image31.jpeg"/><Relationship Id="rId24" Type="http://schemas.openxmlformats.org/officeDocument/2006/relationships/tags" Target="../tags/tag871.xml"/><Relationship Id="rId23" Type="http://schemas.openxmlformats.org/officeDocument/2006/relationships/tags" Target="../tags/tag870.xml"/><Relationship Id="rId22" Type="http://schemas.openxmlformats.org/officeDocument/2006/relationships/tags" Target="../tags/tag869.xml"/><Relationship Id="rId21" Type="http://schemas.openxmlformats.org/officeDocument/2006/relationships/tags" Target="../tags/tag868.xml"/><Relationship Id="rId20" Type="http://schemas.openxmlformats.org/officeDocument/2006/relationships/tags" Target="../tags/tag867.xml"/><Relationship Id="rId2" Type="http://schemas.openxmlformats.org/officeDocument/2006/relationships/tags" Target="../tags/tag850.xml"/><Relationship Id="rId19" Type="http://schemas.openxmlformats.org/officeDocument/2006/relationships/tags" Target="../tags/tag866.xml"/><Relationship Id="rId18" Type="http://schemas.openxmlformats.org/officeDocument/2006/relationships/tags" Target="../tags/tag865.xml"/><Relationship Id="rId17" Type="http://schemas.openxmlformats.org/officeDocument/2006/relationships/tags" Target="../tags/tag864.xml"/><Relationship Id="rId16" Type="http://schemas.openxmlformats.org/officeDocument/2006/relationships/tags" Target="../tags/tag863.xml"/><Relationship Id="rId15" Type="http://schemas.openxmlformats.org/officeDocument/2006/relationships/tags" Target="../tags/tag862.xml"/><Relationship Id="rId14" Type="http://schemas.openxmlformats.org/officeDocument/2006/relationships/tags" Target="../tags/tag861.xml"/><Relationship Id="rId13" Type="http://schemas.openxmlformats.org/officeDocument/2006/relationships/tags" Target="../tags/tag860.xml"/><Relationship Id="rId12" Type="http://schemas.openxmlformats.org/officeDocument/2006/relationships/tags" Target="../tags/tag859.xml"/><Relationship Id="rId11" Type="http://schemas.openxmlformats.org/officeDocument/2006/relationships/tags" Target="../tags/tag858.xml"/><Relationship Id="rId10" Type="http://schemas.openxmlformats.org/officeDocument/2006/relationships/image" Target="../media/image30.png"/><Relationship Id="rId1" Type="http://schemas.openxmlformats.org/officeDocument/2006/relationships/tags" Target="../tags/tag849.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tags" Target="../tags/tag883.xml"/><Relationship Id="rId1" Type="http://schemas.openxmlformats.org/officeDocument/2006/relationships/tags" Target="../tags/tag88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p:nvPr>
            <p:ph type="ctrTitle" idx="1"/>
            <p:custDataLst>
              <p:tags r:id="rId1"/>
            </p:custDataLst>
          </p:nvPr>
        </p:nvSpPr>
        <p:spPr>
          <a:xfrm>
            <a:off x="1875155" y="1525270"/>
            <a:ext cx="8592185" cy="2407285"/>
          </a:xfrm>
        </p:spPr>
        <p:txBody>
          <a:bodyPr>
            <a:noAutofit/>
          </a:bodyPr>
          <a:p>
            <a:pPr marL="0" indent="0" algn="ctr">
              <a:lnSpc>
                <a:spcPct val="100000"/>
              </a:lnSpc>
              <a:spcBef>
                <a:spcPts val="0"/>
              </a:spcBef>
              <a:spcAft>
                <a:spcPts val="0"/>
              </a:spcAft>
              <a:buSzPct val="100000"/>
              <a:buNone/>
            </a:pPr>
            <a:r>
              <a:rPr lang="zh-CN" altLang="en-US" sz="7200">
                <a:solidFill>
                  <a:schemeClr val="accent1">
                    <a:lumMod val="50000"/>
                  </a:schemeClr>
                </a:solidFill>
              </a:rPr>
              <a:t>新时代劳动教育教程与实践</a:t>
            </a:r>
            <a:endParaRPr lang="zh-CN" altLang="en-US" sz="7200">
              <a:solidFill>
                <a:schemeClr val="accent1">
                  <a:lumMod val="50000"/>
                </a:schemeClr>
              </a:solidFill>
            </a:endParaRPr>
          </a:p>
        </p:txBody>
      </p:sp>
      <p:sp>
        <p:nvSpPr>
          <p:cNvPr id="5" name="文本占位符 4"/>
          <p:cNvSpPr/>
          <p:nvPr>
            <p:ph type="body" idx="2"/>
            <p:custDataLst>
              <p:tags r:id="rId2"/>
            </p:custDataLst>
          </p:nvPr>
        </p:nvSpPr>
        <p:spPr>
          <a:xfrm>
            <a:off x="2170072" y="4044938"/>
            <a:ext cx="7851856" cy="404494"/>
          </a:xfrm>
        </p:spPr>
        <p:txBody>
          <a:bodyPr/>
          <a:p>
            <a:pPr marL="0" lvl="0" indent="-228600" algn="ctr">
              <a:lnSpc>
                <a:spcPct val="100000"/>
              </a:lnSpc>
              <a:spcBef>
                <a:spcPts val="0"/>
              </a:spcBef>
              <a:spcAft>
                <a:spcPts val="1000"/>
              </a:spcAft>
              <a:buSzPct val="100000"/>
              <a:buNone/>
            </a:pPr>
            <a:r>
              <a:rPr lang="zh-CN" altLang="en-US" sz="2400">
                <a:solidFill>
                  <a:schemeClr val="accent1">
                    <a:lumMod val="50000"/>
                  </a:schemeClr>
                </a:solidFill>
              </a:rPr>
              <a:t>北京出版社</a:t>
            </a:r>
            <a:endParaRPr lang="zh-CN" altLang="en-US" sz="2400">
              <a:solidFill>
                <a:schemeClr val="accent1">
                  <a:lumMod val="50000"/>
                </a:schemeClr>
              </a:solidFill>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475105" y="423545"/>
            <a:ext cx="940498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6">
                    <a:lumMod val="75000"/>
                  </a:schemeClr>
                </a:solidFill>
              </a:rPr>
              <a:t>一、凝聚建功新时代的磅礴伟力</a:t>
            </a:r>
            <a:endParaRPr lang="zh-CN" altLang="en-US" sz="3600">
              <a:solidFill>
                <a:schemeClr val="accent6">
                  <a:lumMod val="75000"/>
                </a:schemeClr>
              </a:solidFill>
            </a:endParaRPr>
          </a:p>
        </p:txBody>
      </p:sp>
      <p:sp>
        <p:nvSpPr>
          <p:cNvPr id="2" name="矩形 2"/>
          <p:cNvSpPr/>
          <p:nvPr>
            <p:custDataLst>
              <p:tags r:id="rId2"/>
            </p:custDataLst>
          </p:nvPr>
        </p:nvSpPr>
        <p:spPr>
          <a:xfrm>
            <a:off x="614720" y="209130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劳动模范作为新时代的排头兵，通过实际行动激励广大劳动者成为奋斗者。</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14720" y="143468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5"/>
                </a:solidFill>
                <a:latin typeface="+mn-ea"/>
                <a:cs typeface="+mn-ea"/>
              </a:rPr>
              <a:t>劳动模范的示范作用</a:t>
            </a:r>
            <a:endParaRPr lang="zh-CN" altLang="en-US" sz="2400" b="1">
              <a:solidFill>
                <a:schemeClr val="accent5"/>
              </a:solidFill>
              <a:latin typeface="+mn-ea"/>
              <a:cs typeface="+mn-ea"/>
            </a:endParaRPr>
          </a:p>
        </p:txBody>
      </p:sp>
      <p:sp>
        <p:nvSpPr>
          <p:cNvPr id="8" name="矩形 4"/>
          <p:cNvSpPr/>
          <p:nvPr>
            <p:custDataLst>
              <p:tags r:id="rId4"/>
            </p:custDataLst>
          </p:nvPr>
        </p:nvSpPr>
        <p:spPr>
          <a:xfrm>
            <a:off x="614720" y="439203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劳模精神推广有利于培养劳动者面对挑战的实干精神和担当意识。</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614720" y="372651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5"/>
                </a:solidFill>
                <a:latin typeface="+mn-ea"/>
                <a:cs typeface="+mn-ea"/>
              </a:rPr>
              <a:t>实干担当的培养</a:t>
            </a:r>
            <a:endParaRPr lang="zh-CN" altLang="en-US" sz="2400" b="1">
              <a:solidFill>
                <a:schemeClr val="accent5"/>
              </a:solidFill>
              <a:latin typeface="+mn-ea"/>
              <a:cs typeface="+mn-ea"/>
            </a:endParaRPr>
          </a:p>
        </p:txBody>
      </p:sp>
      <p:sp>
        <p:nvSpPr>
          <p:cNvPr id="10" name="矩形 14"/>
          <p:cNvSpPr/>
          <p:nvPr>
            <p:custDataLst>
              <p:tags r:id="rId6"/>
            </p:custDataLst>
          </p:nvPr>
        </p:nvSpPr>
        <p:spPr>
          <a:xfrm>
            <a:off x="8127792" y="2102740"/>
            <a:ext cx="3287234"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劳模精神弘扬调动劳动者的积极性、主动性、创造性，形成实干担当的新风尚。</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127792" y="143468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5"/>
                </a:solidFill>
                <a:latin typeface="+mn-ea"/>
                <a:cs typeface="+mn-ea"/>
              </a:rPr>
              <a:t>劳模精神的激励效应</a:t>
            </a:r>
            <a:endParaRPr lang="zh-CN" altLang="en-US" sz="2400" b="1">
              <a:solidFill>
                <a:schemeClr val="accent5"/>
              </a:solidFill>
              <a:latin typeface="+mn-ea"/>
              <a:cs typeface="+mn-ea"/>
            </a:endParaRPr>
          </a:p>
        </p:txBody>
      </p:sp>
      <p:sp>
        <p:nvSpPr>
          <p:cNvPr id="12" name="矩形 19"/>
          <p:cNvSpPr/>
          <p:nvPr>
            <p:custDataLst>
              <p:tags r:id="rId8"/>
            </p:custDataLst>
          </p:nvPr>
        </p:nvSpPr>
        <p:spPr>
          <a:xfrm>
            <a:off x="8127792" y="4392032"/>
            <a:ext cx="3287234"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劳模精神普及激发改革创新的活力，让劳动者焕发新的创造潜能。</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127792" y="372778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5"/>
                </a:solidFill>
                <a:latin typeface="+mn-ea"/>
                <a:cs typeface="+mn-ea"/>
              </a:rPr>
              <a:t>创新改革的活力激发</a:t>
            </a:r>
            <a:endParaRPr lang="zh-CN" altLang="en-US" sz="2400" b="1">
              <a:solidFill>
                <a:schemeClr val="accent5"/>
              </a:solidFill>
              <a:latin typeface="+mn-ea"/>
              <a:cs typeface="+mn-ea"/>
            </a:endParaRPr>
          </a:p>
        </p:txBody>
      </p:sp>
      <p:pic>
        <p:nvPicPr>
          <p:cNvPr id="19" name="图片 22" descr="/data/temp/39c47c20-793f-4f5c-8a08-6ad3d4f74674/92c99b5f-9edf-11f0-9970-fa649b99082f.jpg@base@tag=imgScale&amp;m=1&amp;w=450&amp;h=450&amp;q=9592c99b5f-9edf-11f0-9970-fa649b99082f"/>
          <p:cNvPicPr>
            <a:picLocks noChangeAspect="1"/>
          </p:cNvPicPr>
          <p:nvPr>
            <p:custDataLst>
              <p:tags r:id="rId10"/>
            </p:custDataLst>
          </p:nvPr>
        </p:nvPicPr>
        <p:blipFill rotWithShape="1">
          <a:blip r:embed="rId11"/>
          <a:srcRect t="16889" b="16444"/>
          <a:stretch>
            <a:fillRect/>
          </a:stretch>
        </p:blipFill>
        <p:spPr>
          <a:xfrm>
            <a:off x="4236946" y="153565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39c47c20-793f-4f5c-8a08-6ad3d4f74674/92c99bae-9edf-11f0-9970-fa649b99082f.png@base@tag=imgScale&amp;m=1&amp;w=450&amp;h=450&amp;q=9592c99bae-9edf-11f0-9970-fa649b99082f"/>
          <p:cNvPicPr>
            <a:picLocks noChangeAspect="1"/>
          </p:cNvPicPr>
          <p:nvPr>
            <p:custDataLst>
              <p:tags r:id="rId12"/>
            </p:custDataLst>
          </p:nvPr>
        </p:nvPicPr>
        <p:blipFill rotWithShape="1">
          <a:blip r:embed="rId13"/>
          <a:srcRect t="24917" b="83"/>
          <a:stretch>
            <a:fillRect/>
          </a:stretch>
        </p:blipFill>
        <p:spPr>
          <a:xfrm>
            <a:off x="6197292" y="153565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39c47c20-793f-4f5c-8a08-6ad3d4f74674/92c99b90-9edf-11f0-9970-fa649b99082f.png@base@tag=imgScale&amp;m=1&amp;w=450&amp;h=450&amp;q=9592c99b90-9edf-11f0-9970-fa649b99082f"/>
          <p:cNvPicPr>
            <a:picLocks noChangeAspect="1"/>
          </p:cNvPicPr>
          <p:nvPr>
            <p:custDataLst>
              <p:tags r:id="rId14"/>
            </p:custDataLst>
          </p:nvPr>
        </p:nvPicPr>
        <p:blipFill>
          <a:blip r:embed="rId15"/>
          <a:srcRect l="15909" r="15909"/>
          <a:stretch>
            <a:fillRect/>
          </a:stretch>
        </p:blipFill>
        <p:spPr>
          <a:xfrm>
            <a:off x="4242027" y="369476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39c47c20-793f-4f5c-8a08-6ad3d4f74674/92c99d5f-9edf-11f0-9970-fa649b99082f.png@base@tag=imgScale&amp;m=1&amp;w=450&amp;h=450&amp;q=9592c99d5f-9edf-11f0-9970-fa649b99082f"/>
          <p:cNvPicPr>
            <a:picLocks noChangeAspect="1"/>
          </p:cNvPicPr>
          <p:nvPr>
            <p:custDataLst>
              <p:tags r:id="rId16"/>
            </p:custDataLst>
          </p:nvPr>
        </p:nvPicPr>
        <p:blipFill>
          <a:blip r:embed="rId17"/>
          <a:srcRect l="11778" r="21556"/>
          <a:stretch>
            <a:fillRect/>
          </a:stretch>
        </p:blipFill>
        <p:spPr>
          <a:xfrm>
            <a:off x="6197292" y="369476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31" name="八边形 23"/>
          <p:cNvSpPr/>
          <p:nvPr>
            <p:custDataLst>
              <p:tags r:id="rId18"/>
            </p:custDataLst>
          </p:nvPr>
        </p:nvSpPr>
        <p:spPr>
          <a:xfrm>
            <a:off x="4236946" y="2648868"/>
            <a:ext cx="506392" cy="506392"/>
          </a:xfrm>
          <a:prstGeom prst="octagon">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01</a:t>
            </a:r>
            <a:endParaRPr lang="en-US" altLang="zh-CN" sz="1600" b="1" dirty="0">
              <a:solidFill>
                <a:schemeClr val="lt1"/>
              </a:solidFill>
              <a:latin typeface="+mn-ea"/>
              <a:cs typeface="+mn-ea"/>
              <a:sym typeface="+mn-ea"/>
            </a:endParaRPr>
          </a:p>
        </p:txBody>
      </p:sp>
      <p:sp>
        <p:nvSpPr>
          <p:cNvPr id="32" name="八边形 27"/>
          <p:cNvSpPr/>
          <p:nvPr>
            <p:custDataLst>
              <p:tags r:id="rId19"/>
            </p:custDataLst>
          </p:nvPr>
        </p:nvSpPr>
        <p:spPr>
          <a:xfrm>
            <a:off x="7310505" y="2648868"/>
            <a:ext cx="506392" cy="506392"/>
          </a:xfrm>
          <a:prstGeom prst="octagon">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02</a:t>
            </a:r>
            <a:endParaRPr lang="en-US" altLang="zh-CN" sz="1600" b="1" dirty="0">
              <a:solidFill>
                <a:schemeClr val="lt1"/>
              </a:solidFill>
              <a:latin typeface="+mn-ea"/>
              <a:cs typeface="+mn-ea"/>
              <a:sym typeface="+mn-ea"/>
            </a:endParaRPr>
          </a:p>
        </p:txBody>
      </p:sp>
      <p:sp>
        <p:nvSpPr>
          <p:cNvPr id="33" name="八边形 28"/>
          <p:cNvSpPr/>
          <p:nvPr>
            <p:custDataLst>
              <p:tags r:id="rId20"/>
            </p:custDataLst>
          </p:nvPr>
        </p:nvSpPr>
        <p:spPr>
          <a:xfrm>
            <a:off x="4236946" y="4807979"/>
            <a:ext cx="506392" cy="506392"/>
          </a:xfrm>
          <a:prstGeom prst="octagon">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03</a:t>
            </a:r>
            <a:endParaRPr lang="en-US" altLang="zh-CN" sz="1600" b="1" dirty="0">
              <a:solidFill>
                <a:schemeClr val="lt1"/>
              </a:solidFill>
              <a:latin typeface="+mn-ea"/>
              <a:cs typeface="+mn-ea"/>
              <a:sym typeface="+mn-ea"/>
            </a:endParaRPr>
          </a:p>
        </p:txBody>
      </p:sp>
      <p:sp>
        <p:nvSpPr>
          <p:cNvPr id="34" name="八边形 29"/>
          <p:cNvSpPr/>
          <p:nvPr>
            <p:custDataLst>
              <p:tags r:id="rId21"/>
            </p:custDataLst>
          </p:nvPr>
        </p:nvSpPr>
        <p:spPr>
          <a:xfrm>
            <a:off x="7310505" y="4807979"/>
            <a:ext cx="506392" cy="506392"/>
          </a:xfrm>
          <a:prstGeom prst="octagon">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04</a:t>
            </a:r>
            <a:endParaRPr lang="en-US" altLang="zh-CN" sz="1600" b="1" dirty="0">
              <a:solidFill>
                <a:schemeClr val="lt1"/>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data/temp/a91bf2a2-a448-49ce-bae0-ceb78f8fc7e5/9294df05-9edf-11f0-89a5-caa5613bfbd8.png@base@tag=imgScale&amp;m=1&amp;w=1104&amp;h=1904&amp;q=959294df05-9edf-11f0-89a5-caa5613bfbd8"/>
          <p:cNvPicPr>
            <a:picLocks noChangeAspect="1"/>
          </p:cNvPicPr>
          <p:nvPr>
            <p:custDataLst>
              <p:tags r:id="rId1"/>
            </p:custDataLst>
          </p:nvPr>
        </p:nvPicPr>
        <p:blipFill rotWithShape="1">
          <a:blip r:embed="rId2"/>
          <a:srcRect l="30232" r="30232"/>
          <a:stretch>
            <a:fillRect/>
          </a:stretch>
        </p:blipFill>
        <p:spPr>
          <a:xfrm>
            <a:off x="3175" y="0"/>
            <a:ext cx="3977640" cy="6858000"/>
          </a:xfrm>
          <a:custGeom>
            <a:avLst/>
            <a:gdLst>
              <a:gd name="connsiteX0" fmla="*/ 0 w 3877900"/>
              <a:gd name="connsiteY0" fmla="*/ 0 h 6858000"/>
              <a:gd name="connsiteX1" fmla="*/ 3877900 w 3877900"/>
              <a:gd name="connsiteY1" fmla="*/ 0 h 6858000"/>
              <a:gd name="connsiteX2" fmla="*/ 3877900 w 3877900"/>
              <a:gd name="connsiteY2" fmla="*/ 6858000 h 6858000"/>
              <a:gd name="connsiteX3" fmla="*/ 0 w 38779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877900" h="6858000">
                <a:moveTo>
                  <a:pt x="0" y="0"/>
                </a:moveTo>
                <a:lnTo>
                  <a:pt x="3877900" y="0"/>
                </a:lnTo>
                <a:lnTo>
                  <a:pt x="3877900" y="6858000"/>
                </a:lnTo>
                <a:lnTo>
                  <a:pt x="0" y="6858000"/>
                </a:lnTo>
                <a:close/>
              </a:path>
            </a:pathLst>
          </a:cu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7" name="标题 6"/>
          <p:cNvSpPr>
            <a:spLocks noGrp="1"/>
          </p:cNvSpPr>
          <p:nvPr>
            <p:ph type="title"/>
            <p:custDataLst>
              <p:tags r:id="rId3"/>
            </p:custDataLst>
          </p:nvPr>
        </p:nvSpPr>
        <p:spPr>
          <a:xfrm>
            <a:off x="4230370" y="209550"/>
            <a:ext cx="6391910" cy="967740"/>
          </a:xfrm>
        </p:spPr>
        <p:txBody>
          <a:bodyPr>
            <a:noAutofit/>
          </a:bodyPr>
          <a:lstStyle/>
          <a:p>
            <a:r>
              <a:rPr lang="zh-CN" altLang="en-US" sz="3600">
                <a:solidFill>
                  <a:schemeClr val="accent6">
                    <a:lumMod val="75000"/>
                  </a:schemeClr>
                </a:solidFill>
              </a:rPr>
              <a:t>二、引领新时代高素质劳动大军建设</a:t>
            </a:r>
            <a:endParaRPr lang="zh-CN" altLang="en-US" sz="3600">
              <a:solidFill>
                <a:schemeClr val="accent6">
                  <a:lumMod val="75000"/>
                </a:schemeClr>
              </a:solidFill>
            </a:endParaRPr>
          </a:p>
        </p:txBody>
      </p:sp>
      <p:grpSp>
        <p:nvGrpSpPr>
          <p:cNvPr id="4" name="组合 3" descr="7b0a202020202274657874626f78223a2022220a7d0a"/>
          <p:cNvGrpSpPr/>
          <p:nvPr/>
        </p:nvGrpSpPr>
        <p:grpSpPr>
          <a:xfrm>
            <a:off x="4850130" y="1969770"/>
            <a:ext cx="6450965" cy="4008403"/>
            <a:chOff x="5362" y="3299"/>
            <a:chExt cx="8504" cy="4365"/>
          </a:xfrm>
        </p:grpSpPr>
        <p:sp>
          <p:nvSpPr>
            <p:cNvPr id="11" name="矩形 10"/>
            <p:cNvSpPr/>
            <p:nvPr/>
          </p:nvSpPr>
          <p:spPr>
            <a:xfrm>
              <a:off x="5553" y="3497"/>
              <a:ext cx="8096" cy="3969"/>
            </a:xfrm>
            <a:prstGeom prst="rect">
              <a:avLst/>
            </a:prstGeom>
            <a:solidFill>
              <a:srgbClr val="FFFAF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lnSpc>
                  <a:spcPct val="150000"/>
                </a:lnSpc>
              </a:pPr>
              <a:endParaRPr lang="zh-CN" altLang="en-US"/>
            </a:p>
          </p:txBody>
        </p:sp>
        <p:cxnSp>
          <p:nvCxnSpPr>
            <p:cNvPr id="12" name="直接连接符 11"/>
            <p:cNvCxnSpPr/>
            <p:nvPr/>
          </p:nvCxnSpPr>
          <p:spPr>
            <a:xfrm>
              <a:off x="5362" y="3490"/>
              <a:ext cx="8504" cy="0"/>
            </a:xfrm>
            <a:prstGeom prst="line">
              <a:avLst/>
            </a:prstGeom>
            <a:ln w="19050">
              <a:solidFill>
                <a:srgbClr val="9C8E64"/>
              </a:solidFill>
            </a:ln>
          </p:spPr>
          <p:style>
            <a:lnRef idx="2">
              <a:schemeClr val="accent1"/>
            </a:lnRef>
            <a:fillRef idx="0">
              <a:srgbClr val="FFFFFF"/>
            </a:fillRef>
            <a:effectRef idx="0">
              <a:srgbClr val="FFFFFF"/>
            </a:effectRef>
            <a:fontRef idx="minor">
              <a:schemeClr val="tx1"/>
            </a:fontRef>
          </p:style>
        </p:cxnSp>
        <p:cxnSp>
          <p:nvCxnSpPr>
            <p:cNvPr id="13" name="直接连接符 12"/>
            <p:cNvCxnSpPr/>
            <p:nvPr/>
          </p:nvCxnSpPr>
          <p:spPr>
            <a:xfrm>
              <a:off x="5362" y="7486"/>
              <a:ext cx="8504" cy="0"/>
            </a:xfrm>
            <a:prstGeom prst="line">
              <a:avLst/>
            </a:prstGeom>
            <a:ln w="19050">
              <a:solidFill>
                <a:srgbClr val="9C8E64"/>
              </a:solidFill>
            </a:ln>
          </p:spPr>
          <p:style>
            <a:lnRef idx="2">
              <a:schemeClr val="accent1"/>
            </a:lnRef>
            <a:fillRef idx="0">
              <a:srgbClr val="FFFFFF"/>
            </a:fillRef>
            <a:effectRef idx="0">
              <a:srgbClr val="FFFFFF"/>
            </a:effectRef>
            <a:fontRef idx="minor">
              <a:schemeClr val="tx1"/>
            </a:fontRef>
          </p:style>
        </p:cxnSp>
        <p:cxnSp>
          <p:nvCxnSpPr>
            <p:cNvPr id="14" name="直接连接符 13"/>
            <p:cNvCxnSpPr/>
            <p:nvPr/>
          </p:nvCxnSpPr>
          <p:spPr>
            <a:xfrm>
              <a:off x="5565" y="3299"/>
              <a:ext cx="0" cy="4365"/>
            </a:xfrm>
            <a:prstGeom prst="line">
              <a:avLst/>
            </a:prstGeom>
            <a:ln w="19050">
              <a:solidFill>
                <a:srgbClr val="9C8E64"/>
              </a:solidFill>
            </a:ln>
          </p:spPr>
          <p:style>
            <a:lnRef idx="2">
              <a:schemeClr val="accent1"/>
            </a:lnRef>
            <a:fillRef idx="0">
              <a:srgbClr val="FFFFFF"/>
            </a:fillRef>
            <a:effectRef idx="0">
              <a:srgbClr val="FFFFFF"/>
            </a:effectRef>
            <a:fontRef idx="minor">
              <a:schemeClr val="tx1"/>
            </a:fontRef>
          </p:style>
        </p:cxnSp>
        <p:cxnSp>
          <p:nvCxnSpPr>
            <p:cNvPr id="15" name="直接连接符 14"/>
            <p:cNvCxnSpPr/>
            <p:nvPr/>
          </p:nvCxnSpPr>
          <p:spPr>
            <a:xfrm>
              <a:off x="13661" y="3299"/>
              <a:ext cx="0" cy="4365"/>
            </a:xfrm>
            <a:prstGeom prst="line">
              <a:avLst/>
            </a:prstGeom>
            <a:ln w="19050">
              <a:solidFill>
                <a:srgbClr val="9C8E64"/>
              </a:solidFill>
            </a:ln>
          </p:spPr>
          <p:style>
            <a:lnRef idx="2">
              <a:schemeClr val="accent1"/>
            </a:lnRef>
            <a:fillRef idx="0">
              <a:srgbClr val="FFFFFF"/>
            </a:fillRef>
            <a:effectRef idx="0">
              <a:srgbClr val="FFFFFF"/>
            </a:effectRef>
            <a:fontRef idx="minor">
              <a:schemeClr val="tx1"/>
            </a:fontRef>
          </p:style>
        </p:cxnSp>
        <p:sp>
          <p:nvSpPr>
            <p:cNvPr id="10" name="文本框 9"/>
            <p:cNvSpPr txBox="1"/>
            <p:nvPr>
              <p:custDataLst>
                <p:tags r:id="rId4"/>
              </p:custDataLst>
            </p:nvPr>
          </p:nvSpPr>
          <p:spPr>
            <a:xfrm>
              <a:off x="5714" y="3520"/>
              <a:ext cx="7804" cy="3966"/>
            </a:xfrm>
            <a:prstGeom prst="rect">
              <a:avLst/>
            </a:prstGeom>
            <a:noFill/>
          </p:spPr>
          <p:txBody>
            <a:bodyPr wrap="square" rtlCol="0" anchor="ctr" anchorCtr="0"/>
            <a:p>
              <a:pPr indent="0" algn="just" fontAlgn="ctr">
                <a:lnSpc>
                  <a:spcPct val="150000"/>
                </a:lnSpc>
                <a:spcBef>
                  <a:spcPts val="0"/>
                </a:spcBef>
                <a:spcAft>
                  <a:spcPts val="0"/>
                </a:spcAft>
              </a:pPr>
              <a:r>
                <a:rPr lang="zh-CN" altLang="en-US" sz="1600" dirty="0">
                  <a:solidFill>
                    <a:srgbClr val="000000"/>
                  </a:solidFill>
                  <a:latin typeface="微软雅黑" panose="020B0503020204020204" charset="-122"/>
                  <a:ea typeface="微软雅黑" panose="020B0503020204020204" charset="-122"/>
                  <a:sym typeface="+mn-ea"/>
                </a:rPr>
                <a:t>劳动者素质对一个国家、一个民族发展至关重要。劳动者的知识和才能积累越多，创造能力就越大。提高包括广大劳动者在内的全民族文明素质，是民族发展的长远大计。面对日趋激烈的国际竞争，一个国家发展能否抢占先机、赢得主动，越来越取决于国民素质特别是广大劳动者素质。在新时代大力弘扬劳模精神，充分发挥劳动模范的示范带头作用和价值引领作用，有利于激发广大劳动者的劳动热情、创新活力和奉献精神，推动建设宏大的知识型、技术型、创新型劳动者大军。</a:t>
              </a:r>
              <a:endParaRPr lang="zh-CN" altLang="en-US" sz="1600" dirty="0">
                <a:solidFill>
                  <a:srgbClr val="000000"/>
                </a:solidFill>
                <a:latin typeface="微软雅黑" panose="020B0503020204020204" charset="-122"/>
                <a:ea typeface="微软雅黑" panose="020B0503020204020204" charset="-122"/>
                <a:sym typeface="+mn-ea"/>
              </a:endParaRPr>
            </a:p>
          </p:txBody>
        </p:sp>
      </p:grpSp>
    </p:spTree>
    <p:custDataLst>
      <p:tags r:id="rId5"/>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custDataLst>
              <p:tags r:id="rId1"/>
            </p:custDataLst>
          </p:nvPr>
        </p:nvSpPr>
        <p:spPr>
          <a:xfrm>
            <a:off x="1416685" y="311150"/>
            <a:ext cx="9900920" cy="705485"/>
          </a:xfrm>
          <a:prstGeom prst="rect">
            <a:avLst/>
          </a:prstGeom>
        </p:spPr>
        <p:txBody>
          <a:bodyPr vert="horz" wrap="square" lIns="0" tIns="0" rIns="0" bIns="0" rtlCol="0" anchor="ctr" anchorCtr="0">
            <a:norm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dirty="0">
                <a:solidFill>
                  <a:schemeClr val="accent6">
                    <a:lumMod val="75000"/>
                  </a:schemeClr>
                </a:solidFill>
              </a:rPr>
              <a:t>三、昭示新时代劳动教育的价值取向</a:t>
            </a:r>
            <a:endParaRPr lang="zh-CN" altLang="en-US" sz="3600" dirty="0">
              <a:solidFill>
                <a:schemeClr val="accent6">
                  <a:lumMod val="75000"/>
                </a:schemeClr>
              </a:solidFill>
            </a:endParaRPr>
          </a:p>
        </p:txBody>
      </p:sp>
      <p:sp>
        <p:nvSpPr>
          <p:cNvPr id="2" name="矩形 14"/>
          <p:cNvSpPr/>
          <p:nvPr>
            <p:custDataLst>
              <p:tags r:id="rId2"/>
            </p:custDataLst>
          </p:nvPr>
        </p:nvSpPr>
        <p:spPr>
          <a:xfrm>
            <a:off x="1604365" y="1906317"/>
            <a:ext cx="9892171" cy="477747"/>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宣传劳动模范的先进事迹和优秀品质，向广大劳动者及学生弘扬劳模精神。</a:t>
            </a:r>
            <a:endParaRPr lang="zh-CN" altLang="en-US" sz="1600">
              <a:ln>
                <a:noFill/>
                <a:prstDash val="sysDot"/>
              </a:ln>
              <a:solidFill>
                <a:schemeClr val="tx1">
                  <a:lumMod val="85000"/>
                  <a:lumOff val="15000"/>
                </a:schemeClr>
              </a:solidFill>
              <a:latin typeface="+mn-ea"/>
              <a:cs typeface="+mn-ea"/>
            </a:endParaRPr>
          </a:p>
        </p:txBody>
      </p:sp>
      <p:sp>
        <p:nvSpPr>
          <p:cNvPr id="3" name="矩形 15"/>
          <p:cNvSpPr/>
          <p:nvPr>
            <p:custDataLst>
              <p:tags r:id="rId3"/>
            </p:custDataLst>
          </p:nvPr>
        </p:nvSpPr>
        <p:spPr>
          <a:xfrm>
            <a:off x="1604365" y="1500301"/>
            <a:ext cx="9892171" cy="354617"/>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5"/>
                </a:solidFill>
                <a:latin typeface="+mn-ea"/>
                <a:cs typeface="+mn-ea"/>
              </a:rPr>
              <a:t>劳模精神的宣传与弘扬</a:t>
            </a:r>
            <a:endParaRPr lang="zh-CN" altLang="en-US" sz="2200" b="1">
              <a:solidFill>
                <a:schemeClr val="accent5"/>
              </a:solidFill>
              <a:latin typeface="+mn-ea"/>
              <a:cs typeface="+mn-ea"/>
            </a:endParaRPr>
          </a:p>
        </p:txBody>
      </p:sp>
      <p:sp>
        <p:nvSpPr>
          <p:cNvPr id="4" name="矩形 16"/>
          <p:cNvSpPr/>
          <p:nvPr>
            <p:custDataLst>
              <p:tags r:id="rId4"/>
            </p:custDataLst>
          </p:nvPr>
        </p:nvSpPr>
        <p:spPr>
          <a:xfrm>
            <a:off x="1604365" y="3035567"/>
            <a:ext cx="9892171" cy="477747"/>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劳模精神宣传昭示新时代劳动教育的价值取向，引导人们认识到劳动的光荣与崇高。</a:t>
            </a:r>
            <a:endParaRPr lang="zh-CN" altLang="en-US" sz="1600">
              <a:ln>
                <a:noFill/>
                <a:prstDash val="sysDot"/>
              </a:ln>
              <a:solidFill>
                <a:schemeClr val="tx1">
                  <a:lumMod val="85000"/>
                  <a:lumOff val="15000"/>
                </a:schemeClr>
              </a:solidFill>
              <a:latin typeface="+mn-ea"/>
              <a:cs typeface="+mn-ea"/>
            </a:endParaRPr>
          </a:p>
        </p:txBody>
      </p:sp>
      <p:sp>
        <p:nvSpPr>
          <p:cNvPr id="5" name="矩形 17"/>
          <p:cNvSpPr/>
          <p:nvPr>
            <p:custDataLst>
              <p:tags r:id="rId5"/>
            </p:custDataLst>
          </p:nvPr>
        </p:nvSpPr>
        <p:spPr>
          <a:xfrm>
            <a:off x="1604365" y="2629551"/>
            <a:ext cx="9892171" cy="354617"/>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6"/>
                </a:solidFill>
                <a:latin typeface="+mn-ea"/>
                <a:cs typeface="+mn-ea"/>
              </a:rPr>
              <a:t>劳动的光荣与崇高</a:t>
            </a:r>
            <a:endParaRPr lang="zh-CN" altLang="en-US" sz="2200" b="1">
              <a:solidFill>
                <a:schemeClr val="accent6"/>
              </a:solidFill>
              <a:latin typeface="+mn-ea"/>
              <a:cs typeface="+mn-ea"/>
            </a:endParaRPr>
          </a:p>
        </p:txBody>
      </p:sp>
      <p:sp>
        <p:nvSpPr>
          <p:cNvPr id="7" name="矩形 18"/>
          <p:cNvSpPr/>
          <p:nvPr>
            <p:custDataLst>
              <p:tags r:id="rId6"/>
            </p:custDataLst>
          </p:nvPr>
        </p:nvSpPr>
        <p:spPr>
          <a:xfrm>
            <a:off x="1604365" y="4155019"/>
            <a:ext cx="9892171" cy="477747"/>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劳模精神弘扬有助于培养辛勤劳动、诚实劳动、创造性劳动的精神气质。</a:t>
            </a:r>
            <a:endParaRPr lang="zh-CN" altLang="en-US" sz="1600">
              <a:ln>
                <a:noFill/>
                <a:prstDash val="sysDot"/>
              </a:ln>
              <a:solidFill>
                <a:schemeClr val="tx1">
                  <a:lumMod val="85000"/>
                  <a:lumOff val="15000"/>
                </a:schemeClr>
              </a:solidFill>
              <a:latin typeface="+mn-ea"/>
              <a:cs typeface="+mn-ea"/>
            </a:endParaRPr>
          </a:p>
        </p:txBody>
      </p:sp>
      <p:sp>
        <p:nvSpPr>
          <p:cNvPr id="8" name="矩形 19"/>
          <p:cNvSpPr/>
          <p:nvPr>
            <p:custDataLst>
              <p:tags r:id="rId7"/>
            </p:custDataLst>
          </p:nvPr>
        </p:nvSpPr>
        <p:spPr>
          <a:xfrm>
            <a:off x="1604365" y="3749004"/>
            <a:ext cx="9892171" cy="354617"/>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5"/>
                </a:solidFill>
                <a:latin typeface="+mn-ea"/>
                <a:cs typeface="+mn-ea"/>
              </a:rPr>
              <a:t>培养辛勤、诚实、创造性劳动精神</a:t>
            </a:r>
            <a:endParaRPr lang="zh-CN" altLang="en-US" sz="2200" b="1">
              <a:solidFill>
                <a:schemeClr val="accent5"/>
              </a:solidFill>
              <a:latin typeface="+mn-ea"/>
              <a:cs typeface="+mn-ea"/>
            </a:endParaRPr>
          </a:p>
        </p:txBody>
      </p:sp>
      <p:sp>
        <p:nvSpPr>
          <p:cNvPr id="12" name="矩形 20"/>
          <p:cNvSpPr/>
          <p:nvPr>
            <p:custDataLst>
              <p:tags r:id="rId8"/>
            </p:custDataLst>
          </p:nvPr>
        </p:nvSpPr>
        <p:spPr>
          <a:xfrm>
            <a:off x="1604365" y="5287944"/>
            <a:ext cx="9892171" cy="477747"/>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劳动教育在新时代具有重要引导作用，帮助人们树立正确的劳动观念，自觉投身劳动实践。</a:t>
            </a:r>
            <a:endParaRPr lang="zh-CN" altLang="en-US" sz="1600">
              <a:ln>
                <a:noFill/>
                <a:prstDash val="sysDot"/>
              </a:ln>
              <a:solidFill>
                <a:schemeClr val="tx1">
                  <a:lumMod val="85000"/>
                  <a:lumOff val="15000"/>
                </a:schemeClr>
              </a:solidFill>
              <a:latin typeface="+mn-ea"/>
              <a:cs typeface="+mn-ea"/>
            </a:endParaRPr>
          </a:p>
        </p:txBody>
      </p:sp>
      <p:sp>
        <p:nvSpPr>
          <p:cNvPr id="13" name="矩形 21"/>
          <p:cNvSpPr/>
          <p:nvPr>
            <p:custDataLst>
              <p:tags r:id="rId9"/>
            </p:custDataLst>
          </p:nvPr>
        </p:nvSpPr>
        <p:spPr>
          <a:xfrm>
            <a:off x="1604365" y="4884991"/>
            <a:ext cx="9892171" cy="354617"/>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6"/>
                </a:solidFill>
                <a:latin typeface="+mn-ea"/>
                <a:cs typeface="+mn-ea"/>
              </a:rPr>
              <a:t>劳动教育的引导作用</a:t>
            </a:r>
            <a:endParaRPr lang="zh-CN" altLang="en-US" sz="2200" b="1">
              <a:solidFill>
                <a:schemeClr val="accent6"/>
              </a:solidFill>
              <a:latin typeface="+mn-ea"/>
              <a:cs typeface="+mn-ea"/>
            </a:endParaRPr>
          </a:p>
        </p:txBody>
      </p:sp>
      <p:sp>
        <p:nvSpPr>
          <p:cNvPr id="23" name="矩形 8"/>
          <p:cNvSpPr/>
          <p:nvPr>
            <p:custDataLst>
              <p:tags r:id="rId10"/>
            </p:custDataLst>
          </p:nvPr>
        </p:nvSpPr>
        <p:spPr>
          <a:xfrm>
            <a:off x="1080770" y="1500301"/>
            <a:ext cx="374078" cy="374958"/>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rgbClr val="FFFFFF"/>
                </a:solidFill>
                <a:latin typeface="+mn-ea"/>
                <a:cs typeface="+mn-ea"/>
                <a:sym typeface="+mn-ea"/>
              </a:rPr>
              <a:t>01</a:t>
            </a:r>
            <a:endParaRPr lang="en-US" altLang="zh-CN" sz="1600" b="1" dirty="0">
              <a:solidFill>
                <a:srgbClr val="FFFFFF"/>
              </a:solidFill>
              <a:latin typeface="+mn-ea"/>
              <a:cs typeface="+mn-ea"/>
              <a:sym typeface="+mn-ea"/>
            </a:endParaRPr>
          </a:p>
        </p:txBody>
      </p:sp>
      <p:sp>
        <p:nvSpPr>
          <p:cNvPr id="24" name="矩形 9"/>
          <p:cNvSpPr/>
          <p:nvPr>
            <p:custDataLst>
              <p:tags r:id="rId11"/>
            </p:custDataLst>
          </p:nvPr>
        </p:nvSpPr>
        <p:spPr>
          <a:xfrm>
            <a:off x="1080770" y="2629551"/>
            <a:ext cx="374078" cy="374958"/>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rgbClr val="FFFFFF"/>
                </a:solidFill>
                <a:latin typeface="+mn-ea"/>
                <a:cs typeface="+mn-ea"/>
                <a:sym typeface="+mn-ea"/>
              </a:rPr>
              <a:t>02</a:t>
            </a:r>
            <a:endParaRPr lang="en-US" altLang="zh-CN" sz="1600" b="1" dirty="0">
              <a:solidFill>
                <a:srgbClr val="FFFFFF"/>
              </a:solidFill>
              <a:latin typeface="+mn-ea"/>
              <a:cs typeface="+mn-ea"/>
              <a:sym typeface="+mn-ea"/>
            </a:endParaRPr>
          </a:p>
        </p:txBody>
      </p:sp>
      <p:sp>
        <p:nvSpPr>
          <p:cNvPr id="25" name="矩形 10"/>
          <p:cNvSpPr/>
          <p:nvPr>
            <p:custDataLst>
              <p:tags r:id="rId12"/>
            </p:custDataLst>
          </p:nvPr>
        </p:nvSpPr>
        <p:spPr>
          <a:xfrm>
            <a:off x="1080770" y="3749004"/>
            <a:ext cx="374078" cy="374958"/>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rgbClr val="FFFFFF"/>
                </a:solidFill>
                <a:latin typeface="+mn-ea"/>
                <a:cs typeface="+mn-ea"/>
                <a:sym typeface="+mn-ea"/>
              </a:rPr>
              <a:t>03</a:t>
            </a:r>
            <a:endParaRPr lang="en-US" altLang="zh-CN" sz="1600" b="1" dirty="0">
              <a:solidFill>
                <a:srgbClr val="FFFFFF"/>
              </a:solidFill>
              <a:latin typeface="+mn-ea"/>
              <a:cs typeface="+mn-ea"/>
              <a:sym typeface="+mn-ea"/>
            </a:endParaRPr>
          </a:p>
        </p:txBody>
      </p:sp>
      <p:sp>
        <p:nvSpPr>
          <p:cNvPr id="26" name="矩形 13"/>
          <p:cNvSpPr/>
          <p:nvPr>
            <p:custDataLst>
              <p:tags r:id="rId13"/>
            </p:custDataLst>
          </p:nvPr>
        </p:nvSpPr>
        <p:spPr>
          <a:xfrm>
            <a:off x="1080770" y="4884991"/>
            <a:ext cx="374078" cy="374958"/>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rgbClr val="FFFFFF"/>
                </a:solidFill>
                <a:latin typeface="+mn-ea"/>
                <a:cs typeface="+mn-ea"/>
                <a:sym typeface="+mn-ea"/>
              </a:rPr>
              <a:t>04</a:t>
            </a:r>
            <a:endParaRPr lang="en-US" altLang="zh-CN" sz="1600" b="1" dirty="0">
              <a:solidFill>
                <a:srgbClr val="FFFFFF"/>
              </a:solidFill>
              <a:latin typeface="+mn-ea"/>
              <a:cs typeface="+mn-ea"/>
              <a:sym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idx="1"/>
            <p:custDataLst>
              <p:tags r:id="rId1"/>
            </p:custDataLst>
          </p:nvPr>
        </p:nvSpPr>
        <p:spPr>
          <a:xfrm>
            <a:off x="5516880" y="1860550"/>
            <a:ext cx="6086475" cy="2522220"/>
          </a:xfrm>
        </p:spPr>
        <p:txBody>
          <a:bodyPr>
            <a:normAutofit/>
          </a:bodyPr>
          <a:p>
            <a:pPr marL="0" indent="0" algn="ctr">
              <a:lnSpc>
                <a:spcPct val="100000"/>
              </a:lnSpc>
              <a:spcBef>
                <a:spcPts val="0"/>
              </a:spcBef>
              <a:spcAft>
                <a:spcPts val="0"/>
              </a:spcAft>
              <a:buSzPct val="100000"/>
              <a:buNone/>
            </a:pPr>
            <a:r>
              <a:rPr lang="zh-CN" altLang="en-US" sz="6600">
                <a:solidFill>
                  <a:schemeClr val="accent1">
                    <a:lumMod val="50000"/>
                  </a:schemeClr>
                </a:solidFill>
              </a:rPr>
              <a:t>任务三　</a:t>
            </a:r>
            <a:br>
              <a:rPr lang="zh-CN" altLang="en-US" sz="6600">
                <a:solidFill>
                  <a:schemeClr val="accent1">
                    <a:lumMod val="50000"/>
                  </a:schemeClr>
                </a:solidFill>
              </a:rPr>
            </a:br>
            <a:r>
              <a:rPr lang="zh-CN" altLang="en-US" sz="6600">
                <a:solidFill>
                  <a:schemeClr val="accent1">
                    <a:lumMod val="50000"/>
                  </a:schemeClr>
                </a:solidFill>
              </a:rPr>
              <a:t>弘扬劳模精神</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1621790" y="280035"/>
            <a:ext cx="9859645" cy="441960"/>
          </a:xfrm>
        </p:spPr>
        <p:txBody>
          <a:bodyPr/>
          <a:p>
            <a:r>
              <a:rPr lang="en-US" altLang="en-US" sz="3600">
                <a:solidFill>
                  <a:schemeClr val="accent6">
                    <a:lumMod val="75000"/>
                  </a:schemeClr>
                </a:solidFill>
              </a:rPr>
              <a:t>一、勤于学习，以德为先</a:t>
            </a:r>
            <a:endParaRPr lang="en-US" altLang="en-US" sz="3600">
              <a:solidFill>
                <a:schemeClr val="accent6">
                  <a:lumMod val="75000"/>
                </a:schemeClr>
              </a:solidFill>
            </a:endParaRPr>
          </a:p>
        </p:txBody>
      </p:sp>
      <p:sp>
        <p:nvSpPr>
          <p:cNvPr id="18" name="圆角矩形 1"/>
          <p:cNvSpPr/>
          <p:nvPr>
            <p:custDataLst>
              <p:tags r:id="rId2"/>
            </p:custDataLst>
          </p:nvPr>
        </p:nvSpPr>
        <p:spPr>
          <a:xfrm>
            <a:off x="710565" y="1024573"/>
            <a:ext cx="2559050" cy="4828540"/>
          </a:xfrm>
          <a:prstGeom prst="roundRect">
            <a:avLst>
              <a:gd name="adj" fmla="val 3766"/>
            </a:avLst>
          </a:prstGeom>
          <a:gradFill>
            <a:gsLst>
              <a:gs pos="0">
                <a:srgbClr val="FFFFFF">
                  <a:alpha val="10000"/>
                </a:srgbClr>
              </a:gs>
              <a:gs pos="100000">
                <a:schemeClr val="accent4">
                  <a:alpha val="15000"/>
                </a:schemeClr>
              </a:gs>
            </a:gsLst>
            <a:lin ang="5400000" scaled="0"/>
          </a:gradFill>
          <a:ln w="12700">
            <a:solidFill>
              <a:schemeClr val="accent4">
                <a:lumMod val="60000"/>
                <a:lumOff val="40000"/>
                <a:alpha val="5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 name="任意多边形: 形状 1"/>
          <p:cNvSpPr/>
          <p:nvPr>
            <p:custDataLst>
              <p:tags r:id="rId3"/>
            </p:custDataLst>
          </p:nvPr>
        </p:nvSpPr>
        <p:spPr>
          <a:xfrm>
            <a:off x="1136651" y="971868"/>
            <a:ext cx="240030" cy="50165"/>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4">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kern="0">
              <a:solidFill>
                <a:prstClr val="white"/>
              </a:solidFill>
              <a:cs typeface="+mn-ea"/>
              <a:sym typeface="+mn-lt"/>
            </a:endParaRPr>
          </a:p>
        </p:txBody>
      </p:sp>
      <p:sp>
        <p:nvSpPr>
          <p:cNvPr id="14" name="任意多边形: 形状 3"/>
          <p:cNvSpPr/>
          <p:nvPr>
            <p:custDataLst>
              <p:tags r:id="rId4"/>
            </p:custDataLst>
          </p:nvPr>
        </p:nvSpPr>
        <p:spPr>
          <a:xfrm>
            <a:off x="2604136" y="971868"/>
            <a:ext cx="240030" cy="50165"/>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4">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kern="0">
              <a:solidFill>
                <a:prstClr val="white"/>
              </a:solidFill>
              <a:cs typeface="+mn-ea"/>
              <a:sym typeface="+mn-lt"/>
            </a:endParaRPr>
          </a:p>
        </p:txBody>
      </p:sp>
      <p:sp>
        <p:nvSpPr>
          <p:cNvPr id="15" name="任意多边形: 形状 4" descr="D:\51PPT模板网\51pptmoban.com\图片.jpg"/>
          <p:cNvSpPr/>
          <p:nvPr>
            <p:custDataLst>
              <p:tags r:id="rId5"/>
            </p:custDataLst>
          </p:nvPr>
        </p:nvSpPr>
        <p:spPr>
          <a:xfrm>
            <a:off x="1221740" y="975043"/>
            <a:ext cx="1536700" cy="174625"/>
          </a:xfrm>
          <a:custGeom>
            <a:avLst/>
            <a:gdLst>
              <a:gd name="connsiteX0" fmla="*/ 9463 w 5671603"/>
              <a:gd name="connsiteY0" fmla="*/ 0 h 642809"/>
              <a:gd name="connsiteX1" fmla="*/ 772663 w 5671603"/>
              <a:gd name="connsiteY1" fmla="*/ 0 h 642809"/>
              <a:gd name="connsiteX2" fmla="*/ 1678703 w 5671603"/>
              <a:gd name="connsiteY2" fmla="*/ 0 h 642809"/>
              <a:gd name="connsiteX3" fmla="*/ 1992767 w 5671603"/>
              <a:gd name="connsiteY3" fmla="*/ 0 h 642809"/>
              <a:gd name="connsiteX4" fmla="*/ 2565400 w 5671603"/>
              <a:gd name="connsiteY4" fmla="*/ 0 h 642809"/>
              <a:gd name="connsiteX5" fmla="*/ 2803588 w 5671603"/>
              <a:gd name="connsiteY5" fmla="*/ 0 h 642809"/>
              <a:gd name="connsiteX6" fmla="*/ 2868015 w 5671603"/>
              <a:gd name="connsiteY6" fmla="*/ 0 h 642809"/>
              <a:gd name="connsiteX7" fmla="*/ 3106203 w 5671603"/>
              <a:gd name="connsiteY7" fmla="*/ 0 h 642809"/>
              <a:gd name="connsiteX8" fmla="*/ 3678836 w 5671603"/>
              <a:gd name="connsiteY8" fmla="*/ 0 h 642809"/>
              <a:gd name="connsiteX9" fmla="*/ 3992900 w 5671603"/>
              <a:gd name="connsiteY9" fmla="*/ 0 h 642809"/>
              <a:gd name="connsiteX10" fmla="*/ 4898940 w 5671603"/>
              <a:gd name="connsiteY10" fmla="*/ 0 h 642809"/>
              <a:gd name="connsiteX11" fmla="*/ 5662140 w 5671603"/>
              <a:gd name="connsiteY11" fmla="*/ 0 h 642809"/>
              <a:gd name="connsiteX12" fmla="*/ 5300826 w 5671603"/>
              <a:gd name="connsiteY12" fmla="*/ 111760 h 642809"/>
              <a:gd name="connsiteX13" fmla="*/ 5173190 w 5671603"/>
              <a:gd name="connsiteY13" fmla="*/ 461024 h 642809"/>
              <a:gd name="connsiteX14" fmla="*/ 4898940 w 5671603"/>
              <a:gd name="connsiteY14" fmla="*/ 642809 h 642809"/>
              <a:gd name="connsiteX15" fmla="*/ 3992900 w 5671603"/>
              <a:gd name="connsiteY15" fmla="*/ 642809 h 642809"/>
              <a:gd name="connsiteX16" fmla="*/ 3106203 w 5671603"/>
              <a:gd name="connsiteY16" fmla="*/ 642809 h 642809"/>
              <a:gd name="connsiteX17" fmla="*/ 2565400 w 5671603"/>
              <a:gd name="connsiteY17" fmla="*/ 642809 h 642809"/>
              <a:gd name="connsiteX18" fmla="*/ 1678703 w 5671603"/>
              <a:gd name="connsiteY18" fmla="*/ 642809 h 642809"/>
              <a:gd name="connsiteX19" fmla="*/ 772663 w 5671603"/>
              <a:gd name="connsiteY19" fmla="*/ 642809 h 642809"/>
              <a:gd name="connsiteX20" fmla="*/ 498413 w 5671603"/>
              <a:gd name="connsiteY20" fmla="*/ 461024 h 642809"/>
              <a:gd name="connsiteX21" fmla="*/ 370777 w 5671603"/>
              <a:gd name="connsiteY21" fmla="*/ 111760 h 642809"/>
              <a:gd name="connsiteX22" fmla="*/ 9463 w 5671603"/>
              <a:gd name="connsiteY22" fmla="*/ 0 h 642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71603" h="642809">
                <a:moveTo>
                  <a:pt x="9463" y="0"/>
                </a:moveTo>
                <a:lnTo>
                  <a:pt x="772663" y="0"/>
                </a:lnTo>
                <a:lnTo>
                  <a:pt x="1678703" y="0"/>
                </a:lnTo>
                <a:lnTo>
                  <a:pt x="1992767" y="0"/>
                </a:lnTo>
                <a:lnTo>
                  <a:pt x="2565400" y="0"/>
                </a:lnTo>
                <a:lnTo>
                  <a:pt x="2803588" y="0"/>
                </a:lnTo>
                <a:lnTo>
                  <a:pt x="2868015" y="0"/>
                </a:lnTo>
                <a:lnTo>
                  <a:pt x="3106203" y="0"/>
                </a:lnTo>
                <a:lnTo>
                  <a:pt x="3678836" y="0"/>
                </a:lnTo>
                <a:lnTo>
                  <a:pt x="3992900" y="0"/>
                </a:lnTo>
                <a:lnTo>
                  <a:pt x="4898940" y="0"/>
                </a:lnTo>
                <a:lnTo>
                  <a:pt x="5662140" y="0"/>
                </a:lnTo>
                <a:cubicBezTo>
                  <a:pt x="5729121" y="18627"/>
                  <a:pt x="5422799" y="-41277"/>
                  <a:pt x="5300826" y="111760"/>
                </a:cubicBezTo>
                <a:lnTo>
                  <a:pt x="5173190" y="461024"/>
                </a:lnTo>
                <a:cubicBezTo>
                  <a:pt x="5128005" y="567851"/>
                  <a:pt x="5022226" y="642809"/>
                  <a:pt x="4898940" y="642809"/>
                </a:cubicBezTo>
                <a:lnTo>
                  <a:pt x="3992900" y="642809"/>
                </a:lnTo>
                <a:lnTo>
                  <a:pt x="3106203" y="642809"/>
                </a:lnTo>
                <a:lnTo>
                  <a:pt x="2565400" y="642809"/>
                </a:lnTo>
                <a:lnTo>
                  <a:pt x="1678703" y="642809"/>
                </a:lnTo>
                <a:lnTo>
                  <a:pt x="772663" y="642809"/>
                </a:lnTo>
                <a:cubicBezTo>
                  <a:pt x="649377" y="642809"/>
                  <a:pt x="543598" y="567851"/>
                  <a:pt x="498413" y="461024"/>
                </a:cubicBezTo>
                <a:lnTo>
                  <a:pt x="370777" y="111760"/>
                </a:lnTo>
                <a:cubicBezTo>
                  <a:pt x="248804" y="-41277"/>
                  <a:pt x="-57518" y="18627"/>
                  <a:pt x="9463" y="0"/>
                </a:cubicBezTo>
                <a:close/>
              </a:path>
            </a:pathLst>
          </a:custGeom>
          <a:gradFill>
            <a:gsLst>
              <a:gs pos="0">
                <a:schemeClr val="accent4">
                  <a:lumMod val="60000"/>
                  <a:lumOff val="40000"/>
                  <a:alpha val="100000"/>
                </a:schemeClr>
              </a:gs>
              <a:gs pos="100000">
                <a:schemeClr val="accent4">
                  <a:alpha val="100000"/>
                </a:schemeClr>
              </a:gs>
            </a:gsLst>
            <a:lin ang="5400000" scaled="0"/>
          </a:gradFill>
          <a:ln w="1270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cs typeface="+mn-ea"/>
              <a:sym typeface="+mn-lt"/>
            </a:endParaRPr>
          </a:p>
        </p:txBody>
      </p:sp>
      <p:sp>
        <p:nvSpPr>
          <p:cNvPr id="20" name="形状9"/>
          <p:cNvSpPr/>
          <p:nvPr>
            <p:custDataLst>
              <p:tags r:id="rId6"/>
            </p:custDataLst>
          </p:nvPr>
        </p:nvSpPr>
        <p:spPr>
          <a:xfrm>
            <a:off x="1360805" y="5853113"/>
            <a:ext cx="1259205" cy="50800"/>
          </a:xfrm>
          <a:prstGeom prst="roundRect">
            <a:avLst>
              <a:gd name="adj" fmla="val 50000"/>
            </a:avLst>
          </a:prstGeom>
          <a:solidFill>
            <a:schemeClr val="accent4">
              <a:alpha val="50000"/>
            </a:schemeClr>
          </a:solidFill>
          <a:ln w="3175">
            <a:noFill/>
          </a:ln>
          <a:effectLst>
            <a:outerShdw blurRad="127000" dist="63500" dir="3000000" algn="ctr" rotWithShape="0">
              <a:schemeClr val="bg1">
                <a:lumMod val="50000"/>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25000" lnSpcReduction="20000"/>
          </a:bodyPr>
          <a:p>
            <a:pPr algn="ctr"/>
            <a:endParaRPr lang="zh-CN" altLang="en-US" sz="3200" b="1" dirty="0">
              <a:solidFill>
                <a:schemeClr val="lt1"/>
              </a:solidFill>
              <a:effectLst>
                <a:reflection blurRad="6350" stA="26000" endPos="60000" dist="30480" dir="5400000" sy="-100000" algn="bl" rotWithShape="0"/>
              </a:effectLst>
              <a:cs typeface="+mn-ea"/>
              <a:sym typeface="+mn-lt"/>
            </a:endParaRPr>
          </a:p>
        </p:txBody>
      </p:sp>
      <p:sp>
        <p:nvSpPr>
          <p:cNvPr id="10" name="矩形 9"/>
          <p:cNvSpPr/>
          <p:nvPr>
            <p:custDataLst>
              <p:tags r:id="rId7"/>
            </p:custDataLst>
          </p:nvPr>
        </p:nvSpPr>
        <p:spPr>
          <a:xfrm>
            <a:off x="829310" y="2031683"/>
            <a:ext cx="2322195" cy="3355975"/>
          </a:xfrm>
          <a:prstGeom prst="rect">
            <a:avLst/>
          </a:prstGeom>
          <a:noFill/>
        </p:spPr>
        <p:txBody>
          <a:bodyPr wrap="square" lIns="0" tIns="90170" rIns="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实现中华民族伟大复兴的目标，需要我们不仅在物质上强大，更要在精神上强大。全国各族人民应向劳模学习，发挥奋斗精神，投身宏伟事业。</a:t>
            </a:r>
            <a:r>
              <a:rPr lang="zh-CN" altLang="zh-CN" sz="1600" dirty="0">
                <a:ln>
                  <a:noFill/>
                  <a:prstDash val="sysDot"/>
                </a:ln>
                <a:solidFill>
                  <a:schemeClr val="tx1">
                    <a:lumMod val="85000"/>
                    <a:lumOff val="15000"/>
                  </a:schemeClr>
                </a:solidFill>
                <a:latin typeface="+mn-ea"/>
                <a:cs typeface="+mn-ea"/>
              </a:rPr>
              <a:t>大学生应保持对知识的渴望，勤于学习，通过不断学习提升自己的综合素质，为实现发展目标贡献力量。</a:t>
            </a:r>
            <a:endParaRPr lang="zh-CN" altLang="zh-CN" sz="1600" dirty="0">
              <a:ln>
                <a:noFill/>
                <a:prstDash val="sysDot"/>
              </a:ln>
              <a:solidFill>
                <a:schemeClr val="tx1">
                  <a:lumMod val="85000"/>
                  <a:lumOff val="15000"/>
                </a:schemeClr>
              </a:solidFill>
              <a:latin typeface="+mn-ea"/>
              <a:cs typeface="+mn-ea"/>
            </a:endParaRPr>
          </a:p>
        </p:txBody>
      </p:sp>
      <p:sp>
        <p:nvSpPr>
          <p:cNvPr id="44" name="标题"/>
          <p:cNvSpPr txBox="1"/>
          <p:nvPr>
            <p:custDataLst>
              <p:tags r:id="rId8"/>
            </p:custDataLst>
          </p:nvPr>
        </p:nvSpPr>
        <p:spPr>
          <a:xfrm>
            <a:off x="828675" y="1369378"/>
            <a:ext cx="2322830" cy="662305"/>
          </a:xfrm>
          <a:prstGeom prst="rect">
            <a:avLst/>
          </a:prstGeom>
          <a:noFill/>
        </p:spPr>
        <p:txBody>
          <a:bodyPr wrap="square" lIns="0" tIns="0" rIns="0" bIns="0" rtlCol="0" anchor="ctr">
            <a:noAutofit/>
          </a:bodyPr>
          <a:p>
            <a:pPr algn="ctr"/>
            <a:r>
              <a:rPr lang="zh-CN" altLang="en-US" sz="1600" b="1" spc="300" dirty="0">
                <a:solidFill>
                  <a:schemeClr val="accent4"/>
                </a:solidFill>
                <a:latin typeface="+mn-ea"/>
              </a:rPr>
              <a:t>勤于学习：提升个人综合素质</a:t>
            </a:r>
            <a:endParaRPr lang="zh-CN" altLang="en-US" sz="1600" b="1" spc="300" dirty="0">
              <a:solidFill>
                <a:schemeClr val="accent4"/>
              </a:solidFill>
              <a:latin typeface="+mn-ea"/>
            </a:endParaRPr>
          </a:p>
        </p:txBody>
      </p:sp>
      <p:cxnSp>
        <p:nvCxnSpPr>
          <p:cNvPr id="60" name="直接连接符 59"/>
          <p:cNvCxnSpPr/>
          <p:nvPr>
            <p:custDataLst>
              <p:tags r:id="rId9"/>
            </p:custDataLst>
          </p:nvPr>
        </p:nvCxnSpPr>
        <p:spPr>
          <a:xfrm>
            <a:off x="868045" y="2090738"/>
            <a:ext cx="2244090" cy="0"/>
          </a:xfrm>
          <a:prstGeom prst="line">
            <a:avLst/>
          </a:prstGeom>
          <a:ln w="19050">
            <a:gradFill>
              <a:gsLst>
                <a:gs pos="100000">
                  <a:schemeClr val="accent4">
                    <a:alpha val="0"/>
                  </a:schemeClr>
                </a:gs>
                <a:gs pos="0">
                  <a:schemeClr val="accent4">
                    <a:alpha val="44000"/>
                  </a:schemeClr>
                </a:gs>
              </a:gsLst>
              <a:path path="circle">
                <a:fillToRect l="50000" t="50000" r="50000" b="50000"/>
              </a:path>
              <a:tileRect/>
            </a:gradFill>
          </a:ln>
          <a:effectLst>
            <a:outerShdw blurRad="50800" dist="25400" dir="5400000" algn="t" rotWithShape="0">
              <a:schemeClr val="accent4">
                <a:lumMod val="75000"/>
                <a:alpha val="16000"/>
              </a:schemeClr>
            </a:outerShdw>
          </a:effectLst>
        </p:spPr>
        <p:style>
          <a:lnRef idx="2">
            <a:schemeClr val="accent1"/>
          </a:lnRef>
          <a:fillRef idx="0">
            <a:srgbClr val="FFFFFF"/>
          </a:fillRef>
          <a:effectRef idx="0">
            <a:srgbClr val="FFFFFF"/>
          </a:effectRef>
          <a:fontRef idx="minor">
            <a:schemeClr val="tx1"/>
          </a:fontRef>
        </p:style>
      </p:cxnSp>
      <p:sp>
        <p:nvSpPr>
          <p:cNvPr id="106" name="圆角矩形 1"/>
          <p:cNvSpPr/>
          <p:nvPr>
            <p:custDataLst>
              <p:tags r:id="rId10"/>
            </p:custDataLst>
          </p:nvPr>
        </p:nvSpPr>
        <p:spPr>
          <a:xfrm>
            <a:off x="3455671" y="1024573"/>
            <a:ext cx="2559050" cy="4828540"/>
          </a:xfrm>
          <a:prstGeom prst="roundRect">
            <a:avLst>
              <a:gd name="adj" fmla="val 3766"/>
            </a:avLst>
          </a:prstGeom>
          <a:gradFill>
            <a:gsLst>
              <a:gs pos="0">
                <a:srgbClr val="FFFFFF">
                  <a:alpha val="10000"/>
                </a:srgbClr>
              </a:gs>
              <a:gs pos="100000">
                <a:schemeClr val="accent5">
                  <a:alpha val="15000"/>
                </a:schemeClr>
              </a:gs>
            </a:gsLst>
            <a:lin ang="5400000" scaled="0"/>
          </a:gradFill>
          <a:ln w="12700">
            <a:solidFill>
              <a:schemeClr val="accent5">
                <a:lumMod val="60000"/>
                <a:lumOff val="40000"/>
                <a:alpha val="5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08" name="任意多边形: 形状 1"/>
          <p:cNvSpPr/>
          <p:nvPr>
            <p:custDataLst>
              <p:tags r:id="rId11"/>
            </p:custDataLst>
          </p:nvPr>
        </p:nvSpPr>
        <p:spPr>
          <a:xfrm>
            <a:off x="3881756" y="971868"/>
            <a:ext cx="240030" cy="50165"/>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5">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kern="0">
              <a:solidFill>
                <a:prstClr val="white"/>
              </a:solidFill>
              <a:cs typeface="+mn-ea"/>
              <a:sym typeface="+mn-lt"/>
            </a:endParaRPr>
          </a:p>
        </p:txBody>
      </p:sp>
      <p:sp>
        <p:nvSpPr>
          <p:cNvPr id="109" name="任意多边形: 形状 3"/>
          <p:cNvSpPr/>
          <p:nvPr>
            <p:custDataLst>
              <p:tags r:id="rId12"/>
            </p:custDataLst>
          </p:nvPr>
        </p:nvSpPr>
        <p:spPr>
          <a:xfrm>
            <a:off x="5349241" y="971868"/>
            <a:ext cx="240030" cy="50165"/>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5">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kern="0">
              <a:solidFill>
                <a:prstClr val="white"/>
              </a:solidFill>
              <a:cs typeface="+mn-ea"/>
              <a:sym typeface="+mn-lt"/>
            </a:endParaRPr>
          </a:p>
        </p:txBody>
      </p:sp>
      <p:sp>
        <p:nvSpPr>
          <p:cNvPr id="110" name="任意多边形: 形状 4" descr="D:\51PPT模板网\51pptmoban.com\图片.jpg"/>
          <p:cNvSpPr/>
          <p:nvPr>
            <p:custDataLst>
              <p:tags r:id="rId13"/>
            </p:custDataLst>
          </p:nvPr>
        </p:nvSpPr>
        <p:spPr>
          <a:xfrm>
            <a:off x="3966846" y="975043"/>
            <a:ext cx="1536700" cy="174625"/>
          </a:xfrm>
          <a:custGeom>
            <a:avLst/>
            <a:gdLst>
              <a:gd name="connsiteX0" fmla="*/ 9463 w 5671603"/>
              <a:gd name="connsiteY0" fmla="*/ 0 h 642809"/>
              <a:gd name="connsiteX1" fmla="*/ 772663 w 5671603"/>
              <a:gd name="connsiteY1" fmla="*/ 0 h 642809"/>
              <a:gd name="connsiteX2" fmla="*/ 1678703 w 5671603"/>
              <a:gd name="connsiteY2" fmla="*/ 0 h 642809"/>
              <a:gd name="connsiteX3" fmla="*/ 1992767 w 5671603"/>
              <a:gd name="connsiteY3" fmla="*/ 0 h 642809"/>
              <a:gd name="connsiteX4" fmla="*/ 2565400 w 5671603"/>
              <a:gd name="connsiteY4" fmla="*/ 0 h 642809"/>
              <a:gd name="connsiteX5" fmla="*/ 2803588 w 5671603"/>
              <a:gd name="connsiteY5" fmla="*/ 0 h 642809"/>
              <a:gd name="connsiteX6" fmla="*/ 2868015 w 5671603"/>
              <a:gd name="connsiteY6" fmla="*/ 0 h 642809"/>
              <a:gd name="connsiteX7" fmla="*/ 3106203 w 5671603"/>
              <a:gd name="connsiteY7" fmla="*/ 0 h 642809"/>
              <a:gd name="connsiteX8" fmla="*/ 3678836 w 5671603"/>
              <a:gd name="connsiteY8" fmla="*/ 0 h 642809"/>
              <a:gd name="connsiteX9" fmla="*/ 3992900 w 5671603"/>
              <a:gd name="connsiteY9" fmla="*/ 0 h 642809"/>
              <a:gd name="connsiteX10" fmla="*/ 4898940 w 5671603"/>
              <a:gd name="connsiteY10" fmla="*/ 0 h 642809"/>
              <a:gd name="connsiteX11" fmla="*/ 5662140 w 5671603"/>
              <a:gd name="connsiteY11" fmla="*/ 0 h 642809"/>
              <a:gd name="connsiteX12" fmla="*/ 5300826 w 5671603"/>
              <a:gd name="connsiteY12" fmla="*/ 111760 h 642809"/>
              <a:gd name="connsiteX13" fmla="*/ 5173190 w 5671603"/>
              <a:gd name="connsiteY13" fmla="*/ 461024 h 642809"/>
              <a:gd name="connsiteX14" fmla="*/ 4898940 w 5671603"/>
              <a:gd name="connsiteY14" fmla="*/ 642809 h 642809"/>
              <a:gd name="connsiteX15" fmla="*/ 3992900 w 5671603"/>
              <a:gd name="connsiteY15" fmla="*/ 642809 h 642809"/>
              <a:gd name="connsiteX16" fmla="*/ 3106203 w 5671603"/>
              <a:gd name="connsiteY16" fmla="*/ 642809 h 642809"/>
              <a:gd name="connsiteX17" fmla="*/ 2565400 w 5671603"/>
              <a:gd name="connsiteY17" fmla="*/ 642809 h 642809"/>
              <a:gd name="connsiteX18" fmla="*/ 1678703 w 5671603"/>
              <a:gd name="connsiteY18" fmla="*/ 642809 h 642809"/>
              <a:gd name="connsiteX19" fmla="*/ 772663 w 5671603"/>
              <a:gd name="connsiteY19" fmla="*/ 642809 h 642809"/>
              <a:gd name="connsiteX20" fmla="*/ 498413 w 5671603"/>
              <a:gd name="connsiteY20" fmla="*/ 461024 h 642809"/>
              <a:gd name="connsiteX21" fmla="*/ 370777 w 5671603"/>
              <a:gd name="connsiteY21" fmla="*/ 111760 h 642809"/>
              <a:gd name="connsiteX22" fmla="*/ 9463 w 5671603"/>
              <a:gd name="connsiteY22" fmla="*/ 0 h 642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71603" h="642809">
                <a:moveTo>
                  <a:pt x="9463" y="0"/>
                </a:moveTo>
                <a:lnTo>
                  <a:pt x="772663" y="0"/>
                </a:lnTo>
                <a:lnTo>
                  <a:pt x="1678703" y="0"/>
                </a:lnTo>
                <a:lnTo>
                  <a:pt x="1992767" y="0"/>
                </a:lnTo>
                <a:lnTo>
                  <a:pt x="2565400" y="0"/>
                </a:lnTo>
                <a:lnTo>
                  <a:pt x="2803588" y="0"/>
                </a:lnTo>
                <a:lnTo>
                  <a:pt x="2868015" y="0"/>
                </a:lnTo>
                <a:lnTo>
                  <a:pt x="3106203" y="0"/>
                </a:lnTo>
                <a:lnTo>
                  <a:pt x="3678836" y="0"/>
                </a:lnTo>
                <a:lnTo>
                  <a:pt x="3992900" y="0"/>
                </a:lnTo>
                <a:lnTo>
                  <a:pt x="4898940" y="0"/>
                </a:lnTo>
                <a:lnTo>
                  <a:pt x="5662140" y="0"/>
                </a:lnTo>
                <a:cubicBezTo>
                  <a:pt x="5729121" y="18627"/>
                  <a:pt x="5422799" y="-41277"/>
                  <a:pt x="5300826" y="111760"/>
                </a:cubicBezTo>
                <a:lnTo>
                  <a:pt x="5173190" y="461024"/>
                </a:lnTo>
                <a:cubicBezTo>
                  <a:pt x="5128005" y="567851"/>
                  <a:pt x="5022226" y="642809"/>
                  <a:pt x="4898940" y="642809"/>
                </a:cubicBezTo>
                <a:lnTo>
                  <a:pt x="3992900" y="642809"/>
                </a:lnTo>
                <a:lnTo>
                  <a:pt x="3106203" y="642809"/>
                </a:lnTo>
                <a:lnTo>
                  <a:pt x="2565400" y="642809"/>
                </a:lnTo>
                <a:lnTo>
                  <a:pt x="1678703" y="642809"/>
                </a:lnTo>
                <a:lnTo>
                  <a:pt x="772663" y="642809"/>
                </a:lnTo>
                <a:cubicBezTo>
                  <a:pt x="649377" y="642809"/>
                  <a:pt x="543598" y="567851"/>
                  <a:pt x="498413" y="461024"/>
                </a:cubicBezTo>
                <a:lnTo>
                  <a:pt x="370777" y="111760"/>
                </a:lnTo>
                <a:cubicBezTo>
                  <a:pt x="248804" y="-41277"/>
                  <a:pt x="-57518" y="18627"/>
                  <a:pt x="9463" y="0"/>
                </a:cubicBezTo>
                <a:close/>
              </a:path>
            </a:pathLst>
          </a:custGeom>
          <a:gradFill>
            <a:gsLst>
              <a:gs pos="0">
                <a:schemeClr val="accent5">
                  <a:lumMod val="60000"/>
                  <a:lumOff val="40000"/>
                  <a:alpha val="100000"/>
                </a:schemeClr>
              </a:gs>
              <a:gs pos="100000">
                <a:schemeClr val="accent5">
                  <a:alpha val="100000"/>
                </a:schemeClr>
              </a:gs>
            </a:gsLst>
            <a:lin ang="5400000" scaled="0"/>
          </a:gradFill>
          <a:ln w="1270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cs typeface="+mn-ea"/>
              <a:sym typeface="+mn-lt"/>
            </a:endParaRPr>
          </a:p>
        </p:txBody>
      </p:sp>
      <p:sp>
        <p:nvSpPr>
          <p:cNvPr id="111" name="形状9"/>
          <p:cNvSpPr/>
          <p:nvPr>
            <p:custDataLst>
              <p:tags r:id="rId14"/>
            </p:custDataLst>
          </p:nvPr>
        </p:nvSpPr>
        <p:spPr>
          <a:xfrm>
            <a:off x="4105911" y="5853113"/>
            <a:ext cx="1259205" cy="50800"/>
          </a:xfrm>
          <a:prstGeom prst="roundRect">
            <a:avLst>
              <a:gd name="adj" fmla="val 50000"/>
            </a:avLst>
          </a:prstGeom>
          <a:solidFill>
            <a:schemeClr val="accent5">
              <a:alpha val="50000"/>
            </a:schemeClr>
          </a:solidFill>
          <a:ln w="3175">
            <a:noFill/>
          </a:ln>
          <a:effectLst>
            <a:outerShdw blurRad="127000" dist="63500" dir="3000000" algn="ctr" rotWithShape="0">
              <a:schemeClr val="bg1">
                <a:lumMod val="50000"/>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25000" lnSpcReduction="20000"/>
          </a:bodyPr>
          <a:p>
            <a:pPr algn="ctr"/>
            <a:endParaRPr lang="zh-CN" altLang="en-US" sz="3200" b="1" dirty="0">
              <a:solidFill>
                <a:schemeClr val="lt1"/>
              </a:solidFill>
              <a:effectLst>
                <a:reflection blurRad="6350" stA="26000" endPos="60000" dist="30480" dir="5400000" sy="-100000" algn="bl" rotWithShape="0"/>
              </a:effectLst>
              <a:cs typeface="+mn-ea"/>
              <a:sym typeface="+mn-lt"/>
            </a:endParaRPr>
          </a:p>
        </p:txBody>
      </p:sp>
      <p:sp>
        <p:nvSpPr>
          <p:cNvPr id="112" name="矩形 111"/>
          <p:cNvSpPr/>
          <p:nvPr>
            <p:custDataLst>
              <p:tags r:id="rId15"/>
            </p:custDataLst>
          </p:nvPr>
        </p:nvSpPr>
        <p:spPr>
          <a:xfrm>
            <a:off x="3574416" y="2192973"/>
            <a:ext cx="2322195" cy="3355975"/>
          </a:xfrm>
          <a:prstGeom prst="rect">
            <a:avLst/>
          </a:prstGeom>
          <a:noFill/>
        </p:spPr>
        <p:txBody>
          <a:bodyPr wrap="square" lIns="0" tIns="9017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在追求个人发展的同时，必须以德为先，树立正确的世界观、人生观、价值观，培养高尚的道德品质。</a:t>
            </a:r>
            <a:r>
              <a:rPr lang="zh-CN" altLang="zh-CN" sz="1600">
                <a:ln>
                  <a:noFill/>
                  <a:prstDash val="sysDot"/>
                </a:ln>
                <a:solidFill>
                  <a:schemeClr val="tx1">
                    <a:lumMod val="85000"/>
                    <a:lumOff val="15000"/>
                  </a:schemeClr>
                </a:solidFill>
                <a:latin typeface="+mn-ea"/>
                <a:cs typeface="+mn-ea"/>
              </a:rPr>
              <a:t>以德为先不仅关乎个人修养，也是社会和谐与进步的基石，有助于形成积极向上的社会风气。</a:t>
            </a:r>
            <a:endParaRPr lang="zh-CN" altLang="zh-CN" sz="1600">
              <a:ln>
                <a:noFill/>
                <a:prstDash val="sysDot"/>
              </a:ln>
              <a:solidFill>
                <a:schemeClr val="tx1">
                  <a:lumMod val="85000"/>
                  <a:lumOff val="15000"/>
                </a:schemeClr>
              </a:solidFill>
              <a:latin typeface="+mn-ea"/>
              <a:cs typeface="+mn-ea"/>
            </a:endParaRPr>
          </a:p>
        </p:txBody>
      </p:sp>
      <p:sp>
        <p:nvSpPr>
          <p:cNvPr id="113" name="标题"/>
          <p:cNvSpPr txBox="1"/>
          <p:nvPr>
            <p:custDataLst>
              <p:tags r:id="rId16"/>
            </p:custDataLst>
          </p:nvPr>
        </p:nvSpPr>
        <p:spPr>
          <a:xfrm>
            <a:off x="3573781" y="1369378"/>
            <a:ext cx="2322830" cy="662305"/>
          </a:xfrm>
          <a:prstGeom prst="rect">
            <a:avLst/>
          </a:prstGeom>
          <a:noFill/>
        </p:spPr>
        <p:txBody>
          <a:bodyPr wrap="square" lIns="0" tIns="0" rIns="0" bIns="0" rtlCol="0" anchor="ctr">
            <a:noAutofit/>
          </a:bodyPr>
          <a:p>
            <a:pPr algn="ctr"/>
            <a:r>
              <a:rPr lang="zh-CN" altLang="en-US" sz="1600" b="1" spc="300">
                <a:solidFill>
                  <a:schemeClr val="accent5"/>
                </a:solidFill>
                <a:latin typeface="+mn-ea"/>
              </a:rPr>
              <a:t>以德为先：树立正确价值观</a:t>
            </a:r>
            <a:endParaRPr lang="zh-CN" altLang="en-US" sz="1600" b="1" spc="300">
              <a:solidFill>
                <a:schemeClr val="accent5"/>
              </a:solidFill>
              <a:latin typeface="+mn-ea"/>
            </a:endParaRPr>
          </a:p>
        </p:txBody>
      </p:sp>
      <p:cxnSp>
        <p:nvCxnSpPr>
          <p:cNvPr id="114" name="直接连接符 113"/>
          <p:cNvCxnSpPr/>
          <p:nvPr>
            <p:custDataLst>
              <p:tags r:id="rId17"/>
            </p:custDataLst>
          </p:nvPr>
        </p:nvCxnSpPr>
        <p:spPr>
          <a:xfrm>
            <a:off x="3613151" y="2090738"/>
            <a:ext cx="2244090" cy="0"/>
          </a:xfrm>
          <a:prstGeom prst="line">
            <a:avLst/>
          </a:prstGeom>
          <a:ln w="19050">
            <a:gradFill>
              <a:gsLst>
                <a:gs pos="100000">
                  <a:schemeClr val="accent5">
                    <a:alpha val="0"/>
                  </a:schemeClr>
                </a:gs>
                <a:gs pos="0">
                  <a:schemeClr val="accent5">
                    <a:alpha val="44000"/>
                  </a:schemeClr>
                </a:gs>
              </a:gsLst>
              <a:path path="circle">
                <a:fillToRect l="50000" t="50000" r="50000" b="50000"/>
              </a:path>
              <a:tileRect/>
            </a:gradFill>
          </a:ln>
          <a:effectLst>
            <a:outerShdw blurRad="50800" dist="25400" dir="5400000" algn="t" rotWithShape="0">
              <a:schemeClr val="accent5">
                <a:lumMod val="75000"/>
                <a:alpha val="16000"/>
              </a:schemeClr>
            </a:outerShdw>
          </a:effectLst>
        </p:spPr>
        <p:style>
          <a:lnRef idx="2">
            <a:schemeClr val="accent1"/>
          </a:lnRef>
          <a:fillRef idx="0">
            <a:srgbClr val="FFFFFF"/>
          </a:fillRef>
          <a:effectRef idx="0">
            <a:srgbClr val="FFFFFF"/>
          </a:effectRef>
          <a:fontRef idx="minor">
            <a:schemeClr val="tx1"/>
          </a:fontRef>
        </p:style>
      </p:cxnSp>
      <p:sp>
        <p:nvSpPr>
          <p:cNvPr id="116" name="圆角矩形 1"/>
          <p:cNvSpPr/>
          <p:nvPr>
            <p:custDataLst>
              <p:tags r:id="rId18"/>
            </p:custDataLst>
          </p:nvPr>
        </p:nvSpPr>
        <p:spPr>
          <a:xfrm>
            <a:off x="8945881" y="1024573"/>
            <a:ext cx="2559050" cy="4828540"/>
          </a:xfrm>
          <a:prstGeom prst="roundRect">
            <a:avLst>
              <a:gd name="adj" fmla="val 3766"/>
            </a:avLst>
          </a:prstGeom>
          <a:gradFill>
            <a:gsLst>
              <a:gs pos="0">
                <a:srgbClr val="FFFFFF">
                  <a:alpha val="10000"/>
                </a:srgbClr>
              </a:gs>
              <a:gs pos="100000">
                <a:schemeClr val="accent5">
                  <a:alpha val="15000"/>
                </a:schemeClr>
              </a:gs>
            </a:gsLst>
            <a:lin ang="5400000" scaled="0"/>
          </a:gradFill>
          <a:ln w="12700">
            <a:solidFill>
              <a:schemeClr val="accent5">
                <a:lumMod val="60000"/>
                <a:lumOff val="40000"/>
                <a:alpha val="5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18" name="任意多边形: 形状 1"/>
          <p:cNvSpPr/>
          <p:nvPr>
            <p:custDataLst>
              <p:tags r:id="rId19"/>
            </p:custDataLst>
          </p:nvPr>
        </p:nvSpPr>
        <p:spPr>
          <a:xfrm>
            <a:off x="9371966" y="971868"/>
            <a:ext cx="240030" cy="50165"/>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5">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kern="0">
              <a:solidFill>
                <a:prstClr val="white"/>
              </a:solidFill>
              <a:cs typeface="+mn-ea"/>
              <a:sym typeface="+mn-lt"/>
            </a:endParaRPr>
          </a:p>
        </p:txBody>
      </p:sp>
      <p:sp>
        <p:nvSpPr>
          <p:cNvPr id="119" name="任意多边形: 形状 3"/>
          <p:cNvSpPr/>
          <p:nvPr>
            <p:custDataLst>
              <p:tags r:id="rId20"/>
            </p:custDataLst>
          </p:nvPr>
        </p:nvSpPr>
        <p:spPr>
          <a:xfrm>
            <a:off x="10839451" y="971868"/>
            <a:ext cx="240030" cy="50165"/>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5">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kern="0">
              <a:solidFill>
                <a:prstClr val="white"/>
              </a:solidFill>
              <a:cs typeface="+mn-ea"/>
              <a:sym typeface="+mn-lt"/>
            </a:endParaRPr>
          </a:p>
        </p:txBody>
      </p:sp>
      <p:sp>
        <p:nvSpPr>
          <p:cNvPr id="120" name="任意多边形: 形状 4" descr="D:\51PPT模板网\51pptmoban.com\图片.jpg"/>
          <p:cNvSpPr/>
          <p:nvPr>
            <p:custDataLst>
              <p:tags r:id="rId21"/>
            </p:custDataLst>
          </p:nvPr>
        </p:nvSpPr>
        <p:spPr>
          <a:xfrm>
            <a:off x="9457056" y="975043"/>
            <a:ext cx="1536700" cy="174625"/>
          </a:xfrm>
          <a:custGeom>
            <a:avLst/>
            <a:gdLst>
              <a:gd name="connsiteX0" fmla="*/ 9463 w 5671603"/>
              <a:gd name="connsiteY0" fmla="*/ 0 h 642809"/>
              <a:gd name="connsiteX1" fmla="*/ 772663 w 5671603"/>
              <a:gd name="connsiteY1" fmla="*/ 0 h 642809"/>
              <a:gd name="connsiteX2" fmla="*/ 1678703 w 5671603"/>
              <a:gd name="connsiteY2" fmla="*/ 0 h 642809"/>
              <a:gd name="connsiteX3" fmla="*/ 1992767 w 5671603"/>
              <a:gd name="connsiteY3" fmla="*/ 0 h 642809"/>
              <a:gd name="connsiteX4" fmla="*/ 2565400 w 5671603"/>
              <a:gd name="connsiteY4" fmla="*/ 0 h 642809"/>
              <a:gd name="connsiteX5" fmla="*/ 2803588 w 5671603"/>
              <a:gd name="connsiteY5" fmla="*/ 0 h 642809"/>
              <a:gd name="connsiteX6" fmla="*/ 2868015 w 5671603"/>
              <a:gd name="connsiteY6" fmla="*/ 0 h 642809"/>
              <a:gd name="connsiteX7" fmla="*/ 3106203 w 5671603"/>
              <a:gd name="connsiteY7" fmla="*/ 0 h 642809"/>
              <a:gd name="connsiteX8" fmla="*/ 3678836 w 5671603"/>
              <a:gd name="connsiteY8" fmla="*/ 0 h 642809"/>
              <a:gd name="connsiteX9" fmla="*/ 3992900 w 5671603"/>
              <a:gd name="connsiteY9" fmla="*/ 0 h 642809"/>
              <a:gd name="connsiteX10" fmla="*/ 4898940 w 5671603"/>
              <a:gd name="connsiteY10" fmla="*/ 0 h 642809"/>
              <a:gd name="connsiteX11" fmla="*/ 5662140 w 5671603"/>
              <a:gd name="connsiteY11" fmla="*/ 0 h 642809"/>
              <a:gd name="connsiteX12" fmla="*/ 5300826 w 5671603"/>
              <a:gd name="connsiteY12" fmla="*/ 111760 h 642809"/>
              <a:gd name="connsiteX13" fmla="*/ 5173190 w 5671603"/>
              <a:gd name="connsiteY13" fmla="*/ 461024 h 642809"/>
              <a:gd name="connsiteX14" fmla="*/ 4898940 w 5671603"/>
              <a:gd name="connsiteY14" fmla="*/ 642809 h 642809"/>
              <a:gd name="connsiteX15" fmla="*/ 3992900 w 5671603"/>
              <a:gd name="connsiteY15" fmla="*/ 642809 h 642809"/>
              <a:gd name="connsiteX16" fmla="*/ 3106203 w 5671603"/>
              <a:gd name="connsiteY16" fmla="*/ 642809 h 642809"/>
              <a:gd name="connsiteX17" fmla="*/ 2565400 w 5671603"/>
              <a:gd name="connsiteY17" fmla="*/ 642809 h 642809"/>
              <a:gd name="connsiteX18" fmla="*/ 1678703 w 5671603"/>
              <a:gd name="connsiteY18" fmla="*/ 642809 h 642809"/>
              <a:gd name="connsiteX19" fmla="*/ 772663 w 5671603"/>
              <a:gd name="connsiteY19" fmla="*/ 642809 h 642809"/>
              <a:gd name="connsiteX20" fmla="*/ 498413 w 5671603"/>
              <a:gd name="connsiteY20" fmla="*/ 461024 h 642809"/>
              <a:gd name="connsiteX21" fmla="*/ 370777 w 5671603"/>
              <a:gd name="connsiteY21" fmla="*/ 111760 h 642809"/>
              <a:gd name="connsiteX22" fmla="*/ 9463 w 5671603"/>
              <a:gd name="connsiteY22" fmla="*/ 0 h 642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71603" h="642809">
                <a:moveTo>
                  <a:pt x="9463" y="0"/>
                </a:moveTo>
                <a:lnTo>
                  <a:pt x="772663" y="0"/>
                </a:lnTo>
                <a:lnTo>
                  <a:pt x="1678703" y="0"/>
                </a:lnTo>
                <a:lnTo>
                  <a:pt x="1992767" y="0"/>
                </a:lnTo>
                <a:lnTo>
                  <a:pt x="2565400" y="0"/>
                </a:lnTo>
                <a:lnTo>
                  <a:pt x="2803588" y="0"/>
                </a:lnTo>
                <a:lnTo>
                  <a:pt x="2868015" y="0"/>
                </a:lnTo>
                <a:lnTo>
                  <a:pt x="3106203" y="0"/>
                </a:lnTo>
                <a:lnTo>
                  <a:pt x="3678836" y="0"/>
                </a:lnTo>
                <a:lnTo>
                  <a:pt x="3992900" y="0"/>
                </a:lnTo>
                <a:lnTo>
                  <a:pt x="4898940" y="0"/>
                </a:lnTo>
                <a:lnTo>
                  <a:pt x="5662140" y="0"/>
                </a:lnTo>
                <a:cubicBezTo>
                  <a:pt x="5729121" y="18627"/>
                  <a:pt x="5422799" y="-41277"/>
                  <a:pt x="5300826" y="111760"/>
                </a:cubicBezTo>
                <a:lnTo>
                  <a:pt x="5173190" y="461024"/>
                </a:lnTo>
                <a:cubicBezTo>
                  <a:pt x="5128005" y="567851"/>
                  <a:pt x="5022226" y="642809"/>
                  <a:pt x="4898940" y="642809"/>
                </a:cubicBezTo>
                <a:lnTo>
                  <a:pt x="3992900" y="642809"/>
                </a:lnTo>
                <a:lnTo>
                  <a:pt x="3106203" y="642809"/>
                </a:lnTo>
                <a:lnTo>
                  <a:pt x="2565400" y="642809"/>
                </a:lnTo>
                <a:lnTo>
                  <a:pt x="1678703" y="642809"/>
                </a:lnTo>
                <a:lnTo>
                  <a:pt x="772663" y="642809"/>
                </a:lnTo>
                <a:cubicBezTo>
                  <a:pt x="649377" y="642809"/>
                  <a:pt x="543598" y="567851"/>
                  <a:pt x="498413" y="461024"/>
                </a:cubicBezTo>
                <a:lnTo>
                  <a:pt x="370777" y="111760"/>
                </a:lnTo>
                <a:cubicBezTo>
                  <a:pt x="248804" y="-41277"/>
                  <a:pt x="-57518" y="18627"/>
                  <a:pt x="9463" y="0"/>
                </a:cubicBezTo>
                <a:close/>
              </a:path>
            </a:pathLst>
          </a:custGeom>
          <a:gradFill>
            <a:gsLst>
              <a:gs pos="0">
                <a:schemeClr val="accent5">
                  <a:lumMod val="60000"/>
                  <a:lumOff val="40000"/>
                  <a:alpha val="100000"/>
                </a:schemeClr>
              </a:gs>
              <a:gs pos="100000">
                <a:schemeClr val="accent5">
                  <a:alpha val="100000"/>
                </a:schemeClr>
              </a:gs>
            </a:gsLst>
            <a:lin ang="5400000" scaled="0"/>
          </a:gradFill>
          <a:ln w="1270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cs typeface="+mn-ea"/>
              <a:sym typeface="+mn-lt"/>
            </a:endParaRPr>
          </a:p>
        </p:txBody>
      </p:sp>
      <p:sp>
        <p:nvSpPr>
          <p:cNvPr id="121" name="形状9"/>
          <p:cNvSpPr/>
          <p:nvPr>
            <p:custDataLst>
              <p:tags r:id="rId22"/>
            </p:custDataLst>
          </p:nvPr>
        </p:nvSpPr>
        <p:spPr>
          <a:xfrm>
            <a:off x="9596121" y="5853113"/>
            <a:ext cx="1259205" cy="50800"/>
          </a:xfrm>
          <a:prstGeom prst="roundRect">
            <a:avLst>
              <a:gd name="adj" fmla="val 50000"/>
            </a:avLst>
          </a:prstGeom>
          <a:solidFill>
            <a:schemeClr val="accent5">
              <a:alpha val="50000"/>
            </a:schemeClr>
          </a:solidFill>
          <a:ln w="3175">
            <a:noFill/>
          </a:ln>
          <a:effectLst>
            <a:outerShdw blurRad="127000" dist="63500" dir="3000000" algn="ctr" rotWithShape="0">
              <a:schemeClr val="bg1">
                <a:lumMod val="50000"/>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25000" lnSpcReduction="20000"/>
          </a:bodyPr>
          <a:p>
            <a:pPr algn="ctr"/>
            <a:endParaRPr lang="zh-CN" altLang="en-US" sz="3200" b="1" dirty="0">
              <a:solidFill>
                <a:schemeClr val="lt1"/>
              </a:solidFill>
              <a:effectLst>
                <a:reflection blurRad="6350" stA="26000" endPos="60000" dist="30480" dir="5400000" sy="-100000" algn="bl" rotWithShape="0"/>
              </a:effectLst>
              <a:cs typeface="+mn-ea"/>
              <a:sym typeface="+mn-lt"/>
            </a:endParaRPr>
          </a:p>
        </p:txBody>
      </p:sp>
      <p:sp>
        <p:nvSpPr>
          <p:cNvPr id="122" name="矩形 121"/>
          <p:cNvSpPr/>
          <p:nvPr>
            <p:custDataLst>
              <p:tags r:id="rId23"/>
            </p:custDataLst>
          </p:nvPr>
        </p:nvSpPr>
        <p:spPr>
          <a:xfrm>
            <a:off x="9064626" y="2192973"/>
            <a:ext cx="2322195" cy="3355975"/>
          </a:xfrm>
          <a:prstGeom prst="rect">
            <a:avLst/>
          </a:prstGeom>
          <a:noFill/>
        </p:spPr>
        <p:txBody>
          <a:bodyPr wrap="square" lIns="0" tIns="9017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全国各族人民应共同实践劳模精神，以只争朝夕的奋斗精神，为实现中华民族伟大复兴的宏伟事业而努力。</a:t>
            </a:r>
            <a:r>
              <a:rPr lang="zh-CN" altLang="zh-CN" sz="1600">
                <a:ln>
                  <a:noFill/>
                  <a:prstDash val="sysDot"/>
                </a:ln>
                <a:solidFill>
                  <a:schemeClr val="tx1">
                    <a:lumMod val="85000"/>
                    <a:lumOff val="15000"/>
                  </a:schemeClr>
                </a:solidFill>
                <a:latin typeface="+mn-ea"/>
                <a:cs typeface="+mn-ea"/>
              </a:rPr>
              <a:t>劳模精神的实践是推动社会进步的重要力量，通过每个人的努力，共同促进国家的繁荣和民族的复兴。</a:t>
            </a:r>
            <a:endParaRPr lang="zh-CN" altLang="zh-CN" sz="1600">
              <a:ln>
                <a:noFill/>
                <a:prstDash val="sysDot"/>
              </a:ln>
              <a:solidFill>
                <a:schemeClr val="tx1">
                  <a:lumMod val="85000"/>
                  <a:lumOff val="15000"/>
                </a:schemeClr>
              </a:solidFill>
              <a:latin typeface="+mn-ea"/>
              <a:cs typeface="+mn-ea"/>
            </a:endParaRPr>
          </a:p>
        </p:txBody>
      </p:sp>
      <p:sp>
        <p:nvSpPr>
          <p:cNvPr id="123" name="标题"/>
          <p:cNvSpPr txBox="1"/>
          <p:nvPr>
            <p:custDataLst>
              <p:tags r:id="rId24"/>
            </p:custDataLst>
          </p:nvPr>
        </p:nvSpPr>
        <p:spPr>
          <a:xfrm>
            <a:off x="9063991" y="1369378"/>
            <a:ext cx="2322830" cy="662305"/>
          </a:xfrm>
          <a:prstGeom prst="rect">
            <a:avLst/>
          </a:prstGeom>
          <a:noFill/>
        </p:spPr>
        <p:txBody>
          <a:bodyPr wrap="square" lIns="0" tIns="0" rIns="0" bIns="0" rtlCol="0" anchor="ctr">
            <a:noAutofit/>
          </a:bodyPr>
          <a:p>
            <a:pPr algn="ctr"/>
            <a:r>
              <a:rPr lang="zh-CN" altLang="en-US" sz="1600" b="1" spc="300">
                <a:solidFill>
                  <a:schemeClr val="accent5"/>
                </a:solidFill>
                <a:latin typeface="+mn-ea"/>
              </a:rPr>
              <a:t>实践劳模精神：共同实现民族复兴</a:t>
            </a:r>
            <a:endParaRPr lang="zh-CN" altLang="en-US" sz="1600" b="1" spc="300">
              <a:solidFill>
                <a:schemeClr val="accent5"/>
              </a:solidFill>
              <a:latin typeface="+mn-ea"/>
            </a:endParaRPr>
          </a:p>
        </p:txBody>
      </p:sp>
      <p:cxnSp>
        <p:nvCxnSpPr>
          <p:cNvPr id="124" name="直接连接符 123"/>
          <p:cNvCxnSpPr/>
          <p:nvPr>
            <p:custDataLst>
              <p:tags r:id="rId25"/>
            </p:custDataLst>
          </p:nvPr>
        </p:nvCxnSpPr>
        <p:spPr>
          <a:xfrm>
            <a:off x="9103361" y="2090738"/>
            <a:ext cx="2244090" cy="0"/>
          </a:xfrm>
          <a:prstGeom prst="line">
            <a:avLst/>
          </a:prstGeom>
          <a:ln w="19050">
            <a:gradFill>
              <a:gsLst>
                <a:gs pos="100000">
                  <a:schemeClr val="accent5">
                    <a:alpha val="0"/>
                  </a:schemeClr>
                </a:gs>
                <a:gs pos="0">
                  <a:schemeClr val="accent5">
                    <a:alpha val="44000"/>
                  </a:schemeClr>
                </a:gs>
              </a:gsLst>
              <a:path path="circle">
                <a:fillToRect l="50000" t="50000" r="50000" b="50000"/>
              </a:path>
              <a:tileRect/>
            </a:gradFill>
          </a:ln>
          <a:effectLst>
            <a:outerShdw blurRad="50800" dist="25400" dir="5400000" algn="t" rotWithShape="0">
              <a:schemeClr val="accent5">
                <a:lumMod val="75000"/>
                <a:alpha val="16000"/>
              </a:schemeClr>
            </a:outerShdw>
          </a:effectLst>
        </p:spPr>
        <p:style>
          <a:lnRef idx="2">
            <a:schemeClr val="accent1"/>
          </a:lnRef>
          <a:fillRef idx="0">
            <a:srgbClr val="FFFFFF"/>
          </a:fillRef>
          <a:effectRef idx="0">
            <a:srgbClr val="FFFFFF"/>
          </a:effectRef>
          <a:fontRef idx="minor">
            <a:schemeClr val="tx1"/>
          </a:fontRef>
        </p:style>
      </p:cxnSp>
      <p:sp>
        <p:nvSpPr>
          <p:cNvPr id="126" name="圆角矩形 1"/>
          <p:cNvSpPr/>
          <p:nvPr>
            <p:custDataLst>
              <p:tags r:id="rId26"/>
            </p:custDataLst>
          </p:nvPr>
        </p:nvSpPr>
        <p:spPr>
          <a:xfrm>
            <a:off x="6200776" y="1024573"/>
            <a:ext cx="2559050" cy="4828540"/>
          </a:xfrm>
          <a:prstGeom prst="roundRect">
            <a:avLst>
              <a:gd name="adj" fmla="val 3766"/>
            </a:avLst>
          </a:prstGeom>
          <a:gradFill>
            <a:gsLst>
              <a:gs pos="0">
                <a:srgbClr val="FFFFFF">
                  <a:alpha val="10000"/>
                </a:srgbClr>
              </a:gs>
              <a:gs pos="100000">
                <a:schemeClr val="accent4">
                  <a:alpha val="15000"/>
                </a:schemeClr>
              </a:gs>
            </a:gsLst>
            <a:lin ang="5400000" scaled="0"/>
          </a:gradFill>
          <a:ln w="12700">
            <a:solidFill>
              <a:schemeClr val="accent4">
                <a:lumMod val="60000"/>
                <a:lumOff val="40000"/>
                <a:alpha val="5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28" name="任意多边形: 形状 1"/>
          <p:cNvSpPr/>
          <p:nvPr>
            <p:custDataLst>
              <p:tags r:id="rId27"/>
            </p:custDataLst>
          </p:nvPr>
        </p:nvSpPr>
        <p:spPr>
          <a:xfrm>
            <a:off x="6626861" y="971868"/>
            <a:ext cx="240030" cy="50165"/>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4">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kern="0">
              <a:solidFill>
                <a:prstClr val="white"/>
              </a:solidFill>
              <a:cs typeface="+mn-ea"/>
              <a:sym typeface="+mn-lt"/>
            </a:endParaRPr>
          </a:p>
        </p:txBody>
      </p:sp>
      <p:sp>
        <p:nvSpPr>
          <p:cNvPr id="129" name="任意多边形: 形状 3"/>
          <p:cNvSpPr/>
          <p:nvPr>
            <p:custDataLst>
              <p:tags r:id="rId28"/>
            </p:custDataLst>
          </p:nvPr>
        </p:nvSpPr>
        <p:spPr>
          <a:xfrm>
            <a:off x="8094346" y="971868"/>
            <a:ext cx="240030" cy="50165"/>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4">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kern="0">
              <a:solidFill>
                <a:prstClr val="white"/>
              </a:solidFill>
              <a:cs typeface="+mn-ea"/>
              <a:sym typeface="+mn-lt"/>
            </a:endParaRPr>
          </a:p>
        </p:txBody>
      </p:sp>
      <p:sp>
        <p:nvSpPr>
          <p:cNvPr id="130" name="任意多边形: 形状 4" descr="D:\51PPT模板网\51pptmoban.com\图片.jpg"/>
          <p:cNvSpPr/>
          <p:nvPr>
            <p:custDataLst>
              <p:tags r:id="rId29"/>
            </p:custDataLst>
          </p:nvPr>
        </p:nvSpPr>
        <p:spPr>
          <a:xfrm>
            <a:off x="6711951" y="975043"/>
            <a:ext cx="1536700" cy="174625"/>
          </a:xfrm>
          <a:custGeom>
            <a:avLst/>
            <a:gdLst>
              <a:gd name="connsiteX0" fmla="*/ 9463 w 5671603"/>
              <a:gd name="connsiteY0" fmla="*/ 0 h 642809"/>
              <a:gd name="connsiteX1" fmla="*/ 772663 w 5671603"/>
              <a:gd name="connsiteY1" fmla="*/ 0 h 642809"/>
              <a:gd name="connsiteX2" fmla="*/ 1678703 w 5671603"/>
              <a:gd name="connsiteY2" fmla="*/ 0 h 642809"/>
              <a:gd name="connsiteX3" fmla="*/ 1992767 w 5671603"/>
              <a:gd name="connsiteY3" fmla="*/ 0 h 642809"/>
              <a:gd name="connsiteX4" fmla="*/ 2565400 w 5671603"/>
              <a:gd name="connsiteY4" fmla="*/ 0 h 642809"/>
              <a:gd name="connsiteX5" fmla="*/ 2803588 w 5671603"/>
              <a:gd name="connsiteY5" fmla="*/ 0 h 642809"/>
              <a:gd name="connsiteX6" fmla="*/ 2868015 w 5671603"/>
              <a:gd name="connsiteY6" fmla="*/ 0 h 642809"/>
              <a:gd name="connsiteX7" fmla="*/ 3106203 w 5671603"/>
              <a:gd name="connsiteY7" fmla="*/ 0 h 642809"/>
              <a:gd name="connsiteX8" fmla="*/ 3678836 w 5671603"/>
              <a:gd name="connsiteY8" fmla="*/ 0 h 642809"/>
              <a:gd name="connsiteX9" fmla="*/ 3992900 w 5671603"/>
              <a:gd name="connsiteY9" fmla="*/ 0 h 642809"/>
              <a:gd name="connsiteX10" fmla="*/ 4898940 w 5671603"/>
              <a:gd name="connsiteY10" fmla="*/ 0 h 642809"/>
              <a:gd name="connsiteX11" fmla="*/ 5662140 w 5671603"/>
              <a:gd name="connsiteY11" fmla="*/ 0 h 642809"/>
              <a:gd name="connsiteX12" fmla="*/ 5300826 w 5671603"/>
              <a:gd name="connsiteY12" fmla="*/ 111760 h 642809"/>
              <a:gd name="connsiteX13" fmla="*/ 5173190 w 5671603"/>
              <a:gd name="connsiteY13" fmla="*/ 461024 h 642809"/>
              <a:gd name="connsiteX14" fmla="*/ 4898940 w 5671603"/>
              <a:gd name="connsiteY14" fmla="*/ 642809 h 642809"/>
              <a:gd name="connsiteX15" fmla="*/ 3992900 w 5671603"/>
              <a:gd name="connsiteY15" fmla="*/ 642809 h 642809"/>
              <a:gd name="connsiteX16" fmla="*/ 3106203 w 5671603"/>
              <a:gd name="connsiteY16" fmla="*/ 642809 h 642809"/>
              <a:gd name="connsiteX17" fmla="*/ 2565400 w 5671603"/>
              <a:gd name="connsiteY17" fmla="*/ 642809 h 642809"/>
              <a:gd name="connsiteX18" fmla="*/ 1678703 w 5671603"/>
              <a:gd name="connsiteY18" fmla="*/ 642809 h 642809"/>
              <a:gd name="connsiteX19" fmla="*/ 772663 w 5671603"/>
              <a:gd name="connsiteY19" fmla="*/ 642809 h 642809"/>
              <a:gd name="connsiteX20" fmla="*/ 498413 w 5671603"/>
              <a:gd name="connsiteY20" fmla="*/ 461024 h 642809"/>
              <a:gd name="connsiteX21" fmla="*/ 370777 w 5671603"/>
              <a:gd name="connsiteY21" fmla="*/ 111760 h 642809"/>
              <a:gd name="connsiteX22" fmla="*/ 9463 w 5671603"/>
              <a:gd name="connsiteY22" fmla="*/ 0 h 642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71603" h="642809">
                <a:moveTo>
                  <a:pt x="9463" y="0"/>
                </a:moveTo>
                <a:lnTo>
                  <a:pt x="772663" y="0"/>
                </a:lnTo>
                <a:lnTo>
                  <a:pt x="1678703" y="0"/>
                </a:lnTo>
                <a:lnTo>
                  <a:pt x="1992767" y="0"/>
                </a:lnTo>
                <a:lnTo>
                  <a:pt x="2565400" y="0"/>
                </a:lnTo>
                <a:lnTo>
                  <a:pt x="2803588" y="0"/>
                </a:lnTo>
                <a:lnTo>
                  <a:pt x="2868015" y="0"/>
                </a:lnTo>
                <a:lnTo>
                  <a:pt x="3106203" y="0"/>
                </a:lnTo>
                <a:lnTo>
                  <a:pt x="3678836" y="0"/>
                </a:lnTo>
                <a:lnTo>
                  <a:pt x="3992900" y="0"/>
                </a:lnTo>
                <a:lnTo>
                  <a:pt x="4898940" y="0"/>
                </a:lnTo>
                <a:lnTo>
                  <a:pt x="5662140" y="0"/>
                </a:lnTo>
                <a:cubicBezTo>
                  <a:pt x="5729121" y="18627"/>
                  <a:pt x="5422799" y="-41277"/>
                  <a:pt x="5300826" y="111760"/>
                </a:cubicBezTo>
                <a:lnTo>
                  <a:pt x="5173190" y="461024"/>
                </a:lnTo>
                <a:cubicBezTo>
                  <a:pt x="5128005" y="567851"/>
                  <a:pt x="5022226" y="642809"/>
                  <a:pt x="4898940" y="642809"/>
                </a:cubicBezTo>
                <a:lnTo>
                  <a:pt x="3992900" y="642809"/>
                </a:lnTo>
                <a:lnTo>
                  <a:pt x="3106203" y="642809"/>
                </a:lnTo>
                <a:lnTo>
                  <a:pt x="2565400" y="642809"/>
                </a:lnTo>
                <a:lnTo>
                  <a:pt x="1678703" y="642809"/>
                </a:lnTo>
                <a:lnTo>
                  <a:pt x="772663" y="642809"/>
                </a:lnTo>
                <a:cubicBezTo>
                  <a:pt x="649377" y="642809"/>
                  <a:pt x="543598" y="567851"/>
                  <a:pt x="498413" y="461024"/>
                </a:cubicBezTo>
                <a:lnTo>
                  <a:pt x="370777" y="111760"/>
                </a:lnTo>
                <a:cubicBezTo>
                  <a:pt x="248804" y="-41277"/>
                  <a:pt x="-57518" y="18627"/>
                  <a:pt x="9463" y="0"/>
                </a:cubicBezTo>
                <a:close/>
              </a:path>
            </a:pathLst>
          </a:custGeom>
          <a:gradFill>
            <a:gsLst>
              <a:gs pos="0">
                <a:schemeClr val="accent4">
                  <a:lumMod val="60000"/>
                  <a:lumOff val="40000"/>
                  <a:alpha val="100000"/>
                </a:schemeClr>
              </a:gs>
              <a:gs pos="100000">
                <a:schemeClr val="accent4">
                  <a:alpha val="100000"/>
                </a:schemeClr>
              </a:gs>
            </a:gsLst>
            <a:lin ang="5400000" scaled="0"/>
          </a:gradFill>
          <a:ln w="1270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cs typeface="+mn-ea"/>
              <a:sym typeface="+mn-lt"/>
            </a:endParaRPr>
          </a:p>
        </p:txBody>
      </p:sp>
      <p:sp>
        <p:nvSpPr>
          <p:cNvPr id="131" name="形状9"/>
          <p:cNvSpPr/>
          <p:nvPr>
            <p:custDataLst>
              <p:tags r:id="rId30"/>
            </p:custDataLst>
          </p:nvPr>
        </p:nvSpPr>
        <p:spPr>
          <a:xfrm>
            <a:off x="6851016" y="5853113"/>
            <a:ext cx="1259205" cy="50800"/>
          </a:xfrm>
          <a:prstGeom prst="roundRect">
            <a:avLst>
              <a:gd name="adj" fmla="val 50000"/>
            </a:avLst>
          </a:prstGeom>
          <a:solidFill>
            <a:schemeClr val="accent4">
              <a:alpha val="50000"/>
            </a:schemeClr>
          </a:solidFill>
          <a:ln w="3175">
            <a:noFill/>
          </a:ln>
          <a:effectLst>
            <a:outerShdw blurRad="127000" dist="63500" dir="3000000" algn="ctr" rotWithShape="0">
              <a:schemeClr val="bg1">
                <a:lumMod val="50000"/>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25000" lnSpcReduction="20000"/>
          </a:bodyPr>
          <a:p>
            <a:pPr algn="ctr"/>
            <a:endParaRPr lang="zh-CN" altLang="en-US" sz="3200" b="1" dirty="0">
              <a:solidFill>
                <a:schemeClr val="lt1"/>
              </a:solidFill>
              <a:effectLst>
                <a:reflection blurRad="6350" stA="26000" endPos="60000" dist="30480" dir="5400000" sy="-100000" algn="bl" rotWithShape="0"/>
              </a:effectLst>
              <a:cs typeface="+mn-ea"/>
              <a:sym typeface="+mn-lt"/>
            </a:endParaRPr>
          </a:p>
        </p:txBody>
      </p:sp>
      <p:sp>
        <p:nvSpPr>
          <p:cNvPr id="132" name="矩形 131"/>
          <p:cNvSpPr/>
          <p:nvPr>
            <p:custDataLst>
              <p:tags r:id="rId31"/>
            </p:custDataLst>
          </p:nvPr>
        </p:nvSpPr>
        <p:spPr>
          <a:xfrm>
            <a:off x="6319521" y="2192973"/>
            <a:ext cx="2322195" cy="3355975"/>
          </a:xfrm>
          <a:prstGeom prst="rect">
            <a:avLst/>
          </a:prstGeom>
          <a:noFill/>
        </p:spPr>
        <p:txBody>
          <a:bodyPr wrap="square" lIns="0" tIns="9017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大学生应以劳动模范为榜样，学习他们的奋斗精神和奉献精神，将劳模精神融入学习和生活中。</a:t>
            </a:r>
            <a:r>
              <a:rPr lang="zh-CN" altLang="zh-CN" sz="1600">
                <a:ln>
                  <a:noFill/>
                  <a:prstDash val="sysDot"/>
                </a:ln>
                <a:solidFill>
                  <a:schemeClr val="tx1">
                    <a:lumMod val="85000"/>
                    <a:lumOff val="15000"/>
                  </a:schemeClr>
                </a:solidFill>
                <a:latin typeface="+mn-ea"/>
                <a:cs typeface="+mn-ea"/>
              </a:rPr>
              <a:t>结合劳模精神，大学生可以更好地理解劳动的价值，将理论知识与实践相结合，为社会作出更大的贡献。</a:t>
            </a:r>
            <a:endParaRPr lang="zh-CN" altLang="zh-CN" sz="1600">
              <a:ln>
                <a:noFill/>
                <a:prstDash val="sysDot"/>
              </a:ln>
              <a:solidFill>
                <a:schemeClr val="tx1">
                  <a:lumMod val="85000"/>
                  <a:lumOff val="15000"/>
                </a:schemeClr>
              </a:solidFill>
              <a:latin typeface="+mn-ea"/>
              <a:cs typeface="+mn-ea"/>
            </a:endParaRPr>
          </a:p>
        </p:txBody>
      </p:sp>
      <p:sp>
        <p:nvSpPr>
          <p:cNvPr id="133" name="标题"/>
          <p:cNvSpPr txBox="1"/>
          <p:nvPr>
            <p:custDataLst>
              <p:tags r:id="rId32"/>
            </p:custDataLst>
          </p:nvPr>
        </p:nvSpPr>
        <p:spPr>
          <a:xfrm>
            <a:off x="6318886" y="1369378"/>
            <a:ext cx="2322830" cy="662305"/>
          </a:xfrm>
          <a:prstGeom prst="rect">
            <a:avLst/>
          </a:prstGeom>
          <a:noFill/>
        </p:spPr>
        <p:txBody>
          <a:bodyPr wrap="square" lIns="0" tIns="0" rIns="0" bIns="0" rtlCol="0" anchor="ctr">
            <a:noAutofit/>
          </a:bodyPr>
          <a:p>
            <a:pPr algn="ctr"/>
            <a:r>
              <a:rPr lang="zh-CN" altLang="en-US" sz="1600" b="1" spc="300">
                <a:solidFill>
                  <a:schemeClr val="accent4"/>
                </a:solidFill>
                <a:latin typeface="+mn-ea"/>
              </a:rPr>
              <a:t>大学生与劳模精神的结合</a:t>
            </a:r>
            <a:endParaRPr lang="zh-CN" altLang="en-US" sz="1600" b="1" spc="300">
              <a:solidFill>
                <a:schemeClr val="accent4"/>
              </a:solidFill>
              <a:latin typeface="+mn-ea"/>
            </a:endParaRPr>
          </a:p>
        </p:txBody>
      </p:sp>
      <p:cxnSp>
        <p:nvCxnSpPr>
          <p:cNvPr id="134" name="直接连接符 133"/>
          <p:cNvCxnSpPr/>
          <p:nvPr>
            <p:custDataLst>
              <p:tags r:id="rId33"/>
            </p:custDataLst>
          </p:nvPr>
        </p:nvCxnSpPr>
        <p:spPr>
          <a:xfrm>
            <a:off x="6358256" y="2090738"/>
            <a:ext cx="2244090" cy="0"/>
          </a:xfrm>
          <a:prstGeom prst="line">
            <a:avLst/>
          </a:prstGeom>
          <a:ln w="19050">
            <a:gradFill>
              <a:gsLst>
                <a:gs pos="100000">
                  <a:schemeClr val="accent4">
                    <a:alpha val="0"/>
                  </a:schemeClr>
                </a:gs>
                <a:gs pos="0">
                  <a:schemeClr val="accent4">
                    <a:alpha val="44000"/>
                  </a:schemeClr>
                </a:gs>
              </a:gsLst>
              <a:path path="circle">
                <a:fillToRect l="50000" t="50000" r="50000" b="50000"/>
              </a:path>
              <a:tileRect/>
            </a:gradFill>
          </a:ln>
          <a:effectLst>
            <a:outerShdw blurRad="50800" dist="25400" dir="5400000" algn="t" rotWithShape="0">
              <a:schemeClr val="accent4">
                <a:lumMod val="75000"/>
                <a:alpha val="16000"/>
              </a:schemeClr>
            </a:outerShdw>
          </a:effectLst>
        </p:spPr>
        <p:style>
          <a:lnRef idx="2">
            <a:schemeClr val="accent1"/>
          </a:lnRef>
          <a:fillRef idx="0">
            <a:srgbClr val="FFFFFF"/>
          </a:fillRef>
          <a:effectRef idx="0">
            <a:srgbClr val="FFFFFF"/>
          </a:effectRef>
          <a:fontRef idx="minor">
            <a:schemeClr val="tx1"/>
          </a:fontRef>
        </p:style>
      </p:cxnSp>
    </p:spTree>
    <p:custDataLst>
      <p:tags r:id="rId34"/>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1604010" y="166370"/>
            <a:ext cx="9836785" cy="441960"/>
          </a:xfrm>
        </p:spPr>
        <p:txBody>
          <a:bodyPr/>
          <a:p>
            <a:r>
              <a:rPr lang="en-US" altLang="en-US" sz="3600">
                <a:solidFill>
                  <a:schemeClr val="accent6">
                    <a:lumMod val="75000"/>
                  </a:schemeClr>
                </a:solidFill>
              </a:rPr>
              <a:t>二、努力工作，以身作则</a:t>
            </a:r>
            <a:endParaRPr lang="en-US" altLang="en-US" sz="3600">
              <a:solidFill>
                <a:schemeClr val="accent6">
                  <a:lumMod val="75000"/>
                </a:schemeClr>
              </a:solidFill>
            </a:endParaRPr>
          </a:p>
        </p:txBody>
      </p:sp>
      <p:sp>
        <p:nvSpPr>
          <p:cNvPr id="4" name="矩形: 圆角 22"/>
          <p:cNvSpPr/>
          <p:nvPr>
            <p:custDataLst>
              <p:tags r:id="rId2"/>
            </p:custDataLst>
          </p:nvPr>
        </p:nvSpPr>
        <p:spPr>
          <a:xfrm>
            <a:off x="6397625" y="4060826"/>
            <a:ext cx="5076190" cy="1800000"/>
          </a:xfrm>
          <a:prstGeom prst="roundRect">
            <a:avLst>
              <a:gd name="adj" fmla="val 6347"/>
            </a:avLst>
          </a:prstGeom>
          <a:solidFill>
            <a:srgbClr val="FFFFFF">
              <a:alpha val="5000"/>
            </a:srgbClr>
          </a:solidFill>
          <a:ln w="15875">
            <a:noFill/>
          </a:ln>
          <a:effectLst>
            <a:outerShdw blurRad="279400" dist="228600" dir="2700000" algn="tl" rotWithShape="0">
              <a:schemeClr val="accent2">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endParaRPr lang="zh-CN" altLang="zh-CN" sz="1500">
              <a:solidFill>
                <a:schemeClr val="tx1">
                  <a:lumMod val="85000"/>
                  <a:lumOff val="15000"/>
                </a:schemeClr>
              </a:solidFill>
              <a:latin typeface="+mn-ea"/>
              <a:cs typeface="+mn-ea"/>
              <a:sym typeface="+mn-ea"/>
            </a:endParaRPr>
          </a:p>
        </p:txBody>
      </p:sp>
      <p:sp>
        <p:nvSpPr>
          <p:cNvPr id="6" name="矩形: 圆角 55"/>
          <p:cNvSpPr/>
          <p:nvPr>
            <p:custDataLst>
              <p:tags r:id="rId3"/>
            </p:custDataLst>
          </p:nvPr>
        </p:nvSpPr>
        <p:spPr>
          <a:xfrm>
            <a:off x="668655" y="828676"/>
            <a:ext cx="5076190" cy="1800000"/>
          </a:xfrm>
          <a:prstGeom prst="roundRect">
            <a:avLst>
              <a:gd name="adj" fmla="val 6347"/>
            </a:avLst>
          </a:prstGeom>
          <a:solidFill>
            <a:srgbClr val="FFFFFF">
              <a:alpha val="5000"/>
            </a:srgbClr>
          </a:solidFill>
          <a:ln w="15875">
            <a:no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endParaRPr lang="zh-CN" altLang="zh-CN" sz="1400" dirty="0">
              <a:solidFill>
                <a:schemeClr val="tx1">
                  <a:lumMod val="85000"/>
                  <a:lumOff val="15000"/>
                </a:schemeClr>
              </a:solidFill>
              <a:latin typeface="+mn-ea"/>
              <a:cs typeface="+mn-ea"/>
              <a:sym typeface="+mn-ea"/>
            </a:endParaRPr>
          </a:p>
        </p:txBody>
      </p:sp>
      <p:sp>
        <p:nvSpPr>
          <p:cNvPr id="7" name="矩形: 圆角 11"/>
          <p:cNvSpPr/>
          <p:nvPr>
            <p:custDataLst>
              <p:tags r:id="rId4"/>
            </p:custDataLst>
          </p:nvPr>
        </p:nvSpPr>
        <p:spPr>
          <a:xfrm>
            <a:off x="6400165" y="828676"/>
            <a:ext cx="5076190" cy="1800000"/>
          </a:xfrm>
          <a:prstGeom prst="roundRect">
            <a:avLst>
              <a:gd name="adj" fmla="val 6347"/>
            </a:avLst>
          </a:prstGeom>
          <a:solidFill>
            <a:srgbClr val="FFFFFF">
              <a:alpha val="5000"/>
            </a:srgbClr>
          </a:solidFill>
          <a:ln w="15875">
            <a:noFill/>
          </a:ln>
          <a:effectLst>
            <a:outerShdw blurRad="279400" dist="228600" dir="2700000" algn="tl" rotWithShape="0">
              <a:schemeClr val="accent2">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endParaRPr lang="zh-CN" altLang="zh-CN" sz="1400">
              <a:solidFill>
                <a:schemeClr val="tx1">
                  <a:lumMod val="85000"/>
                  <a:lumOff val="15000"/>
                </a:schemeClr>
              </a:solidFill>
              <a:latin typeface="+mn-ea"/>
              <a:cs typeface="+mn-ea"/>
              <a:sym typeface="+mn-ea"/>
            </a:endParaRPr>
          </a:p>
        </p:txBody>
      </p:sp>
      <p:sp>
        <p:nvSpPr>
          <p:cNvPr id="8" name="矩形: 圆角 88"/>
          <p:cNvSpPr/>
          <p:nvPr>
            <p:custDataLst>
              <p:tags r:id="rId5"/>
            </p:custDataLst>
          </p:nvPr>
        </p:nvSpPr>
        <p:spPr>
          <a:xfrm>
            <a:off x="668655" y="4060826"/>
            <a:ext cx="5076190" cy="1800000"/>
          </a:xfrm>
          <a:prstGeom prst="roundRect">
            <a:avLst>
              <a:gd name="adj" fmla="val 6347"/>
            </a:avLst>
          </a:prstGeom>
          <a:solidFill>
            <a:srgbClr val="FFFFFF">
              <a:alpha val="5000"/>
            </a:srgbClr>
          </a:solidFill>
          <a:ln w="15875">
            <a:no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endParaRPr lang="zh-CN" altLang="zh-CN" sz="1500">
              <a:solidFill>
                <a:schemeClr val="tx1">
                  <a:lumMod val="85000"/>
                  <a:lumOff val="15000"/>
                </a:schemeClr>
              </a:solidFill>
              <a:latin typeface="+mn-ea"/>
              <a:cs typeface="+mn-ea"/>
              <a:sym typeface="+mn-ea"/>
            </a:endParaRPr>
          </a:p>
        </p:txBody>
      </p:sp>
      <p:sp>
        <p:nvSpPr>
          <p:cNvPr id="9" name="矩形: 圆角 23"/>
          <p:cNvSpPr/>
          <p:nvPr>
            <p:custDataLst>
              <p:tags r:id="rId6"/>
            </p:custDataLst>
          </p:nvPr>
        </p:nvSpPr>
        <p:spPr>
          <a:xfrm>
            <a:off x="6397625" y="4060825"/>
            <a:ext cx="5076190" cy="2673985"/>
          </a:xfrm>
          <a:prstGeom prst="roundRect">
            <a:avLst>
              <a:gd name="adj" fmla="val 6347"/>
            </a:avLst>
          </a:prstGeom>
          <a:gradFill flip="none" rotWithShape="1">
            <a:gsLst>
              <a:gs pos="0">
                <a:schemeClr val="accent2">
                  <a:lumMod val="20000"/>
                  <a:lumOff val="80000"/>
                  <a:alpha val="20000"/>
                </a:schemeClr>
              </a:gs>
              <a:gs pos="100000">
                <a:schemeClr val="bg1">
                  <a:alpha val="0"/>
                </a:schemeClr>
              </a:gs>
            </a:gsLst>
            <a:path path="circle">
              <a:fillToRect l="100000" t="100000"/>
            </a:path>
            <a:tileRect r="-100000" b="-100000"/>
          </a:gradFill>
          <a:ln w="15875">
            <a:solidFill>
              <a:schemeClr val="accent2">
                <a:lumMod val="40000"/>
                <a:lumOff val="60000"/>
                <a:alpha val="60000"/>
              </a:schemeClr>
            </a:solidFill>
          </a:ln>
          <a:effectLst>
            <a:outerShdw blurRad="279400" dist="228600" dir="2700000" algn="tl" rotWithShape="0">
              <a:schemeClr val="accent2">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r>
              <a:rPr lang="zh-CN" altLang="zh-CN" sz="1600">
                <a:solidFill>
                  <a:schemeClr val="tx1">
                    <a:lumMod val="85000"/>
                    <a:lumOff val="15000"/>
                  </a:schemeClr>
                </a:solidFill>
                <a:latin typeface="+mn-ea"/>
                <a:cs typeface="+mn-ea"/>
                <a:sym typeface="+mn-ea"/>
              </a:rPr>
              <a:t>大学生在新时代应承担起责任，以张桂梅校长为榜样，将劳模精神融入自己的学习和未来的工作中，为社会贡献自己的力量。通过实际行动影响身边的人，让更多人感受到劳模精神的力量，大学生应积极行动，传递正能量，共促社会进步。</a:t>
            </a:r>
            <a:endParaRPr lang="zh-CN" altLang="zh-CN" sz="1600">
              <a:solidFill>
                <a:schemeClr val="tx1">
                  <a:lumMod val="85000"/>
                  <a:lumOff val="15000"/>
                </a:schemeClr>
              </a:solidFill>
              <a:latin typeface="+mn-ea"/>
              <a:cs typeface="+mn-ea"/>
              <a:sym typeface="+mn-ea"/>
            </a:endParaRPr>
          </a:p>
        </p:txBody>
      </p:sp>
      <p:sp>
        <p:nvSpPr>
          <p:cNvPr id="27" name="任意多边形: 形状 26"/>
          <p:cNvSpPr/>
          <p:nvPr>
            <p:custDataLst>
              <p:tags r:id="rId7"/>
            </p:custDataLst>
          </p:nvPr>
        </p:nvSpPr>
        <p:spPr>
          <a:xfrm>
            <a:off x="7009130" y="3940811"/>
            <a:ext cx="3854378" cy="489935"/>
          </a:xfrm>
          <a:prstGeom prst="round2SameRect">
            <a:avLst>
              <a:gd name="adj1" fmla="val 0"/>
              <a:gd name="adj2" fmla="val 36291"/>
            </a:avLst>
          </a:prstGeom>
          <a:gradFill flip="none" rotWithShape="1">
            <a:gsLst>
              <a:gs pos="0">
                <a:schemeClr val="accent2">
                  <a:lumMod val="60000"/>
                  <a:lumOff val="40000"/>
                  <a:alpha val="100000"/>
                </a:schemeClr>
              </a:gs>
              <a:gs pos="66450">
                <a:schemeClr val="accent2">
                  <a:alpha val="100000"/>
                </a:schemeClr>
              </a:gs>
              <a:gs pos="100000">
                <a:schemeClr val="accent2">
                  <a:alpha val="100000"/>
                </a:schemeClr>
              </a:gs>
            </a:gsLst>
            <a:lin ang="2700000" scaled="1"/>
            <a:tileRect/>
          </a:gradFill>
          <a:ln>
            <a:noFill/>
          </a:ln>
          <a:effectLst>
            <a:outerShdw blurRad="101600" dist="76200" dir="2700000" algn="tl" rotWithShape="0">
              <a:schemeClr val="accent2">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2000" b="1">
                <a:solidFill>
                  <a:srgbClr val="FFFFFF"/>
                </a:solidFill>
                <a:latin typeface="+mn-ea"/>
                <a:cs typeface="+mn-ea"/>
                <a:sym typeface="+mn-ea"/>
              </a:rPr>
              <a:t>大学生在新时代的责任与行动</a:t>
            </a:r>
            <a:endParaRPr lang="zh-CN" altLang="en-US" sz="2000" b="1">
              <a:solidFill>
                <a:srgbClr val="FFFFFF"/>
              </a:solidFill>
              <a:latin typeface="+mn-ea"/>
              <a:cs typeface="+mn-ea"/>
              <a:sym typeface="+mn-ea"/>
            </a:endParaRPr>
          </a:p>
        </p:txBody>
      </p:sp>
      <p:sp>
        <p:nvSpPr>
          <p:cNvPr id="28" name="等腰三角形 27"/>
          <p:cNvSpPr/>
          <p:nvPr>
            <p:custDataLst>
              <p:tags r:id="rId8"/>
            </p:custDataLst>
          </p:nvPr>
        </p:nvSpPr>
        <p:spPr>
          <a:xfrm>
            <a:off x="6840220" y="3940811"/>
            <a:ext cx="168561" cy="120119"/>
          </a:xfrm>
          <a:prstGeom prst="triangle">
            <a:avLst>
              <a:gd name="adj" fmla="val 100000"/>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30" name="等腰三角形 29"/>
          <p:cNvSpPr/>
          <p:nvPr>
            <p:custDataLst>
              <p:tags r:id="rId9"/>
            </p:custDataLst>
          </p:nvPr>
        </p:nvSpPr>
        <p:spPr>
          <a:xfrm flipH="1">
            <a:off x="10862945" y="3940811"/>
            <a:ext cx="168561" cy="120119"/>
          </a:xfrm>
          <a:prstGeom prst="triangle">
            <a:avLst>
              <a:gd name="adj" fmla="val 100000"/>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0" name="矩形: 圆角 5"/>
          <p:cNvSpPr/>
          <p:nvPr>
            <p:custDataLst>
              <p:tags r:id="rId10"/>
            </p:custDataLst>
          </p:nvPr>
        </p:nvSpPr>
        <p:spPr>
          <a:xfrm>
            <a:off x="668655" y="828675"/>
            <a:ext cx="5076190" cy="2905760"/>
          </a:xfrm>
          <a:prstGeom prst="roundRect">
            <a:avLst>
              <a:gd name="adj" fmla="val 6347"/>
            </a:avLst>
          </a:prstGeom>
          <a:gradFill flip="none" rotWithShape="1">
            <a:gsLst>
              <a:gs pos="0">
                <a:schemeClr val="accent1">
                  <a:lumMod val="20000"/>
                  <a:lumOff val="80000"/>
                  <a:alpha val="20000"/>
                </a:schemeClr>
              </a:gs>
              <a:gs pos="100000">
                <a:schemeClr val="bg1">
                  <a:alpha val="0"/>
                </a:schemeClr>
              </a:gs>
            </a:gsLst>
            <a:path path="circle">
              <a:fillToRect l="100000" t="100000"/>
            </a:path>
            <a:tileRect r="-100000" b="-100000"/>
          </a:gradFill>
          <a:ln w="15875">
            <a:solidFill>
              <a:schemeClr val="accent1">
                <a:lumMod val="40000"/>
                <a:lumOff val="60000"/>
                <a:alpha val="60000"/>
              </a:schemeClr>
            </a:solid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r>
              <a:rPr lang="zh-CN" altLang="zh-CN" sz="1600" dirty="0">
                <a:solidFill>
                  <a:schemeClr val="tx1">
                    <a:lumMod val="85000"/>
                    <a:lumOff val="15000"/>
                  </a:schemeClr>
                </a:solidFill>
                <a:latin typeface="+mn-ea"/>
                <a:cs typeface="+mn-ea"/>
                <a:sym typeface="+mn-ea"/>
              </a:rPr>
              <a:t>张桂梅校长扎根云南丽江华坪县贫困山区，创办全国第一所全免费女子高中</a:t>
            </a:r>
            <a:r>
              <a:rPr lang="en-US" altLang="zh-CN" sz="1600" dirty="0">
                <a:solidFill>
                  <a:schemeClr val="tx1">
                    <a:lumMod val="85000"/>
                    <a:lumOff val="15000"/>
                  </a:schemeClr>
                </a:solidFill>
                <a:latin typeface="+mn-ea"/>
                <a:cs typeface="+mn-ea"/>
                <a:sym typeface="+mn-ea"/>
              </a:rPr>
              <a:t>——</a:t>
            </a:r>
            <a:r>
              <a:rPr lang="zh-CN" altLang="en-US" sz="1600" dirty="0">
                <a:solidFill>
                  <a:schemeClr val="tx1">
                    <a:lumMod val="85000"/>
                    <a:lumOff val="15000"/>
                  </a:schemeClr>
                </a:solidFill>
                <a:latin typeface="+mn-ea"/>
                <a:cs typeface="+mn-ea"/>
                <a:sym typeface="+mn-ea"/>
              </a:rPr>
              <a:t>丽江华坪女子高级中学，用一生诠释了什么是真正的劳模精神。</a:t>
            </a:r>
            <a:endParaRPr lang="en-US" altLang="zh-CN" sz="1600" dirty="0">
              <a:solidFill>
                <a:schemeClr val="tx1">
                  <a:lumMod val="85000"/>
                  <a:lumOff val="15000"/>
                </a:schemeClr>
              </a:solidFill>
              <a:latin typeface="+mn-ea"/>
              <a:cs typeface="+mn-ea"/>
              <a:sym typeface="+mn-ea"/>
            </a:endParaRPr>
          </a:p>
          <a:p>
            <a:pPr algn="ctr">
              <a:lnSpc>
                <a:spcPct val="150000"/>
              </a:lnSpc>
            </a:pPr>
            <a:r>
              <a:rPr lang="zh-CN" altLang="zh-CN" sz="1600" dirty="0">
                <a:solidFill>
                  <a:schemeClr val="tx1">
                    <a:lumMod val="85000"/>
                    <a:lumOff val="15000"/>
                  </a:schemeClr>
                </a:solidFill>
                <a:latin typeface="+mn-ea"/>
                <a:cs typeface="+mn-ea"/>
                <a:sym typeface="+mn-ea"/>
              </a:rPr>
              <a:t>她身患多种疾病，却依然坚守在教育一线，每天凌晨</a:t>
            </a:r>
            <a:r>
              <a:rPr lang="en-US" altLang="zh-CN" sz="1600" dirty="0">
                <a:solidFill>
                  <a:schemeClr val="tx1">
                    <a:lumMod val="85000"/>
                    <a:lumOff val="15000"/>
                  </a:schemeClr>
                </a:solidFill>
                <a:latin typeface="+mn-ea"/>
                <a:cs typeface="+mn-ea"/>
                <a:sym typeface="+mn-ea"/>
              </a:rPr>
              <a:t>5</a:t>
            </a:r>
            <a:r>
              <a:rPr lang="zh-CN" altLang="en-US" sz="1600" dirty="0">
                <a:solidFill>
                  <a:schemeClr val="tx1">
                    <a:lumMod val="85000"/>
                    <a:lumOff val="15000"/>
                  </a:schemeClr>
                </a:solidFill>
                <a:latin typeface="+mn-ea"/>
                <a:cs typeface="+mn-ea"/>
                <a:sym typeface="+mn-ea"/>
              </a:rPr>
              <a:t>点起床，午夜</a:t>
            </a:r>
            <a:r>
              <a:rPr lang="en-US" altLang="zh-CN" sz="1600" dirty="0">
                <a:solidFill>
                  <a:schemeClr val="tx1">
                    <a:lumMod val="85000"/>
                    <a:lumOff val="15000"/>
                  </a:schemeClr>
                </a:solidFill>
                <a:latin typeface="+mn-ea"/>
                <a:cs typeface="+mn-ea"/>
                <a:sym typeface="+mn-ea"/>
              </a:rPr>
              <a:t>12</a:t>
            </a:r>
            <a:r>
              <a:rPr lang="zh-CN" altLang="en-US" sz="1600" dirty="0">
                <a:solidFill>
                  <a:schemeClr val="tx1">
                    <a:lumMod val="85000"/>
                    <a:lumOff val="15000"/>
                  </a:schemeClr>
                </a:solidFill>
                <a:latin typeface="+mn-ea"/>
                <a:cs typeface="+mn-ea"/>
                <a:sym typeface="+mn-ea"/>
              </a:rPr>
              <a:t>点才休息，亲自陪伴学生学习，用自己的工资资助贫困学生，甚至把奖金捐给学校。</a:t>
            </a:r>
            <a:endParaRPr lang="zh-CN" altLang="zh-CN" sz="1600" dirty="0">
              <a:solidFill>
                <a:schemeClr val="tx1">
                  <a:lumMod val="85000"/>
                  <a:lumOff val="15000"/>
                </a:schemeClr>
              </a:solidFill>
              <a:latin typeface="+mn-ea"/>
              <a:cs typeface="+mn-ea"/>
              <a:sym typeface="+mn-ea"/>
            </a:endParaRPr>
          </a:p>
        </p:txBody>
      </p:sp>
      <p:sp>
        <p:nvSpPr>
          <p:cNvPr id="12" name="任意多边形: 形状 6"/>
          <p:cNvSpPr/>
          <p:nvPr>
            <p:custDataLst>
              <p:tags r:id="rId11"/>
            </p:custDataLst>
          </p:nvPr>
        </p:nvSpPr>
        <p:spPr>
          <a:xfrm>
            <a:off x="1287145" y="708660"/>
            <a:ext cx="3854378" cy="489935"/>
          </a:xfrm>
          <a:prstGeom prst="round2SameRect">
            <a:avLst>
              <a:gd name="adj1" fmla="val 0"/>
              <a:gd name="adj2" fmla="val 36291"/>
            </a:avLst>
          </a:prstGeom>
          <a:gradFill flip="none" rotWithShape="1">
            <a:gsLst>
              <a:gs pos="0">
                <a:schemeClr val="accent1">
                  <a:lumMod val="40000"/>
                  <a:lumOff val="60000"/>
                  <a:alpha val="100000"/>
                </a:schemeClr>
              </a:gs>
              <a:gs pos="69000">
                <a:schemeClr val="accent1">
                  <a:alpha val="100000"/>
                </a:schemeClr>
              </a:gs>
              <a:gs pos="100000">
                <a:schemeClr val="accent1">
                  <a:alpha val="100000"/>
                </a:schemeClr>
              </a:gs>
            </a:gsLst>
            <a:lin ang="2700000" scaled="1"/>
            <a:tileRect/>
          </a:gradFill>
          <a:ln>
            <a:noFill/>
          </a:ln>
          <a:effectLst>
            <a:outerShdw blurRad="101600" dist="76200" dir="2700000" algn="tl"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2000" b="1" dirty="0">
                <a:solidFill>
                  <a:srgbClr val="FFFFFF"/>
                </a:solidFill>
                <a:latin typeface="+mn-ea"/>
                <a:cs typeface="+mn-ea"/>
                <a:sym typeface="+mn-ea"/>
              </a:rPr>
              <a:t>张桂梅校长的教育事业与贡献</a:t>
            </a:r>
            <a:endParaRPr lang="zh-CN" altLang="en-US" sz="2000" b="1" dirty="0">
              <a:solidFill>
                <a:srgbClr val="FFFFFF"/>
              </a:solidFill>
              <a:latin typeface="+mn-ea"/>
              <a:cs typeface="+mn-ea"/>
              <a:sym typeface="+mn-ea"/>
            </a:endParaRPr>
          </a:p>
        </p:txBody>
      </p:sp>
      <p:sp>
        <p:nvSpPr>
          <p:cNvPr id="13" name="等腰三角形 12"/>
          <p:cNvSpPr/>
          <p:nvPr>
            <p:custDataLst>
              <p:tags r:id="rId12"/>
            </p:custDataLst>
          </p:nvPr>
        </p:nvSpPr>
        <p:spPr>
          <a:xfrm>
            <a:off x="1118235" y="708660"/>
            <a:ext cx="168561" cy="120119"/>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4" name="等腰三角形 13"/>
          <p:cNvSpPr/>
          <p:nvPr>
            <p:custDataLst>
              <p:tags r:id="rId13"/>
            </p:custDataLst>
          </p:nvPr>
        </p:nvSpPr>
        <p:spPr>
          <a:xfrm flipH="1">
            <a:off x="5141595" y="708660"/>
            <a:ext cx="168561" cy="120119"/>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5" name="矩形: 圆角 10"/>
          <p:cNvSpPr/>
          <p:nvPr>
            <p:custDataLst>
              <p:tags r:id="rId14"/>
            </p:custDataLst>
          </p:nvPr>
        </p:nvSpPr>
        <p:spPr>
          <a:xfrm>
            <a:off x="6400165" y="828675"/>
            <a:ext cx="5076190" cy="2906395"/>
          </a:xfrm>
          <a:prstGeom prst="roundRect">
            <a:avLst>
              <a:gd name="adj" fmla="val 6347"/>
            </a:avLst>
          </a:prstGeom>
          <a:gradFill flip="none" rotWithShape="1">
            <a:gsLst>
              <a:gs pos="0">
                <a:schemeClr val="accent2">
                  <a:lumMod val="20000"/>
                  <a:lumOff val="80000"/>
                  <a:alpha val="20000"/>
                </a:schemeClr>
              </a:gs>
              <a:gs pos="100000">
                <a:schemeClr val="bg1">
                  <a:alpha val="0"/>
                </a:schemeClr>
              </a:gs>
            </a:gsLst>
            <a:path path="circle">
              <a:fillToRect l="100000" t="100000"/>
            </a:path>
            <a:tileRect r="-100000" b="-100000"/>
          </a:gradFill>
          <a:ln w="15875">
            <a:solidFill>
              <a:schemeClr val="accent2">
                <a:lumMod val="40000"/>
                <a:lumOff val="60000"/>
                <a:alpha val="60000"/>
              </a:schemeClr>
            </a:solidFill>
          </a:ln>
          <a:effectLst>
            <a:outerShdw blurRad="279400" dist="228600" dir="2700000" algn="tl" rotWithShape="0">
              <a:schemeClr val="accent2">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r>
              <a:rPr lang="zh-CN" altLang="zh-CN" sz="1600">
                <a:solidFill>
                  <a:schemeClr val="tx1">
                    <a:lumMod val="85000"/>
                    <a:lumOff val="15000"/>
                  </a:schemeClr>
                </a:solidFill>
                <a:latin typeface="+mn-ea"/>
                <a:cs typeface="+mn-ea"/>
                <a:sym typeface="+mn-ea"/>
              </a:rPr>
              <a:t>张桂梅校长的事迹在全国引起了广泛关注，激励着无数教育工作者和青年学生，体现了劳模精神的无穷力量和对奋斗意志的精神激发</a:t>
            </a:r>
            <a:r>
              <a:rPr altLang="zh-CN" sz="1600">
                <a:solidFill>
                  <a:schemeClr val="tx1">
                    <a:lumMod val="85000"/>
                    <a:lumOff val="15000"/>
                  </a:schemeClr>
                </a:solidFill>
                <a:latin typeface="+mn-ea"/>
                <a:cs typeface="+mn-ea"/>
                <a:sym typeface="+mn-ea"/>
              </a:rPr>
              <a:t>。</a:t>
            </a:r>
            <a:r>
              <a:rPr lang="zh-CN" altLang="zh-CN" sz="1600">
                <a:solidFill>
                  <a:schemeClr val="tx1">
                    <a:lumMod val="85000"/>
                    <a:lumOff val="15000"/>
                  </a:schemeClr>
                </a:solidFill>
                <a:latin typeface="+mn-ea"/>
                <a:cs typeface="+mn-ea"/>
                <a:sym typeface="+mn-ea"/>
              </a:rPr>
              <a:t>她用实际行动证明了，教育不仅是知识的传授，更是爱与责任的传递，为社会贡献自己的力量，体现了劳模精神的价值。</a:t>
            </a:r>
            <a:endParaRPr lang="zh-CN" altLang="zh-CN" sz="1600">
              <a:solidFill>
                <a:schemeClr val="tx1">
                  <a:lumMod val="85000"/>
                  <a:lumOff val="15000"/>
                </a:schemeClr>
              </a:solidFill>
              <a:latin typeface="+mn-ea"/>
              <a:cs typeface="+mn-ea"/>
              <a:sym typeface="+mn-ea"/>
            </a:endParaRPr>
          </a:p>
        </p:txBody>
      </p:sp>
      <p:sp>
        <p:nvSpPr>
          <p:cNvPr id="16" name="任意多边形: 形状 11"/>
          <p:cNvSpPr/>
          <p:nvPr>
            <p:custDataLst>
              <p:tags r:id="rId15"/>
            </p:custDataLst>
          </p:nvPr>
        </p:nvSpPr>
        <p:spPr>
          <a:xfrm>
            <a:off x="7011670" y="708660"/>
            <a:ext cx="3854378" cy="489935"/>
          </a:xfrm>
          <a:prstGeom prst="round2SameRect">
            <a:avLst>
              <a:gd name="adj1" fmla="val 0"/>
              <a:gd name="adj2" fmla="val 36291"/>
            </a:avLst>
          </a:prstGeom>
          <a:gradFill flip="none" rotWithShape="1">
            <a:gsLst>
              <a:gs pos="0">
                <a:schemeClr val="accent2">
                  <a:lumMod val="60000"/>
                  <a:lumOff val="40000"/>
                  <a:alpha val="100000"/>
                </a:schemeClr>
              </a:gs>
              <a:gs pos="66450">
                <a:schemeClr val="accent2">
                  <a:alpha val="100000"/>
                </a:schemeClr>
              </a:gs>
              <a:gs pos="100000">
                <a:schemeClr val="accent2">
                  <a:alpha val="100000"/>
                </a:schemeClr>
              </a:gs>
            </a:gsLst>
            <a:lin ang="2700000" scaled="1"/>
            <a:tileRect/>
          </a:gradFill>
          <a:ln>
            <a:noFill/>
          </a:ln>
          <a:effectLst>
            <a:outerShdw blurRad="101600" dist="76200" dir="2700000" algn="tl" rotWithShape="0">
              <a:schemeClr val="accent2">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2000" b="1">
                <a:solidFill>
                  <a:srgbClr val="FFFFFF"/>
                </a:solidFill>
                <a:latin typeface="+mn-ea"/>
                <a:cs typeface="+mn-ea"/>
                <a:sym typeface="+mn-ea"/>
              </a:rPr>
              <a:t>劳模精神的内涵与价值</a:t>
            </a:r>
            <a:endParaRPr lang="zh-CN" altLang="en-US" sz="2000" b="1">
              <a:solidFill>
                <a:srgbClr val="FFFFFF"/>
              </a:solidFill>
              <a:latin typeface="+mn-ea"/>
              <a:cs typeface="+mn-ea"/>
              <a:sym typeface="+mn-ea"/>
            </a:endParaRPr>
          </a:p>
        </p:txBody>
      </p:sp>
      <p:sp>
        <p:nvSpPr>
          <p:cNvPr id="17" name="等腰三角形 16"/>
          <p:cNvSpPr/>
          <p:nvPr>
            <p:custDataLst>
              <p:tags r:id="rId16"/>
            </p:custDataLst>
          </p:nvPr>
        </p:nvSpPr>
        <p:spPr>
          <a:xfrm>
            <a:off x="6842760" y="708660"/>
            <a:ext cx="168561" cy="120119"/>
          </a:xfrm>
          <a:prstGeom prst="triangle">
            <a:avLst>
              <a:gd name="adj" fmla="val 100000"/>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8" name="等腰三角形 17"/>
          <p:cNvSpPr/>
          <p:nvPr>
            <p:custDataLst>
              <p:tags r:id="rId17"/>
            </p:custDataLst>
          </p:nvPr>
        </p:nvSpPr>
        <p:spPr>
          <a:xfrm flipH="1">
            <a:off x="10865485" y="708660"/>
            <a:ext cx="168561" cy="120119"/>
          </a:xfrm>
          <a:prstGeom prst="triangle">
            <a:avLst>
              <a:gd name="adj" fmla="val 100000"/>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9" name="矩形: 圆角 18"/>
          <p:cNvSpPr/>
          <p:nvPr>
            <p:custDataLst>
              <p:tags r:id="rId18"/>
            </p:custDataLst>
          </p:nvPr>
        </p:nvSpPr>
        <p:spPr>
          <a:xfrm>
            <a:off x="668655" y="4060825"/>
            <a:ext cx="5076190" cy="2674620"/>
          </a:xfrm>
          <a:prstGeom prst="roundRect">
            <a:avLst>
              <a:gd name="adj" fmla="val 6347"/>
            </a:avLst>
          </a:prstGeom>
          <a:gradFill flip="none" rotWithShape="1">
            <a:gsLst>
              <a:gs pos="0">
                <a:schemeClr val="accent1">
                  <a:lumMod val="20000"/>
                  <a:lumOff val="80000"/>
                  <a:alpha val="20000"/>
                </a:schemeClr>
              </a:gs>
              <a:gs pos="100000">
                <a:schemeClr val="bg1">
                  <a:alpha val="0"/>
                </a:schemeClr>
              </a:gs>
            </a:gsLst>
            <a:path path="circle">
              <a:fillToRect l="100000" t="100000"/>
            </a:path>
            <a:tileRect r="-100000" b="-100000"/>
          </a:gradFill>
          <a:ln w="15875">
            <a:solidFill>
              <a:schemeClr val="accent1">
                <a:lumMod val="40000"/>
                <a:lumOff val="60000"/>
                <a:alpha val="60000"/>
              </a:schemeClr>
            </a:solid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r>
              <a:rPr lang="zh-CN" altLang="zh-CN" sz="1600">
                <a:solidFill>
                  <a:schemeClr val="tx1">
                    <a:lumMod val="85000"/>
                    <a:lumOff val="15000"/>
                  </a:schemeClr>
                </a:solidFill>
                <a:latin typeface="+mn-ea"/>
                <a:cs typeface="+mn-ea"/>
                <a:sym typeface="+mn-ea"/>
              </a:rPr>
              <a:t>大学生应以张桂梅校长这样的劳动模范为榜样，不断提升专业技能与实践能力，努力工作，勇于挑战自我、超越自我，争做行业先锋。张桂梅校长的故事告诉我们，无论身处何种岗位，只要心怀热爱、脚踏实地，就能在平凡中创造非凡。</a:t>
            </a:r>
            <a:endParaRPr lang="zh-CN" altLang="zh-CN" sz="1600">
              <a:solidFill>
                <a:schemeClr val="tx1">
                  <a:lumMod val="85000"/>
                  <a:lumOff val="15000"/>
                </a:schemeClr>
              </a:solidFill>
              <a:latin typeface="+mn-ea"/>
              <a:cs typeface="+mn-ea"/>
              <a:sym typeface="+mn-ea"/>
            </a:endParaRPr>
          </a:p>
        </p:txBody>
      </p:sp>
      <p:sp>
        <p:nvSpPr>
          <p:cNvPr id="20" name="任意多边形: 形状 19"/>
          <p:cNvSpPr/>
          <p:nvPr>
            <p:custDataLst>
              <p:tags r:id="rId19"/>
            </p:custDataLst>
          </p:nvPr>
        </p:nvSpPr>
        <p:spPr>
          <a:xfrm>
            <a:off x="1287145" y="3940811"/>
            <a:ext cx="3854378" cy="489935"/>
          </a:xfrm>
          <a:prstGeom prst="round2SameRect">
            <a:avLst>
              <a:gd name="adj1" fmla="val 0"/>
              <a:gd name="adj2" fmla="val 36291"/>
            </a:avLst>
          </a:prstGeom>
          <a:gradFill flip="none" rotWithShape="1">
            <a:gsLst>
              <a:gs pos="0">
                <a:schemeClr val="accent1">
                  <a:lumMod val="40000"/>
                  <a:lumOff val="60000"/>
                  <a:alpha val="100000"/>
                </a:schemeClr>
              </a:gs>
              <a:gs pos="69000">
                <a:schemeClr val="accent1">
                  <a:alpha val="100000"/>
                </a:schemeClr>
              </a:gs>
              <a:gs pos="100000">
                <a:schemeClr val="accent1">
                  <a:alpha val="100000"/>
                </a:schemeClr>
              </a:gs>
            </a:gsLst>
            <a:lin ang="2700000" scaled="1"/>
            <a:tileRect/>
          </a:gradFill>
          <a:ln>
            <a:noFill/>
          </a:ln>
          <a:effectLst>
            <a:outerShdw blurRad="101600" dist="76200" dir="2700000" algn="tl"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2000" b="1" dirty="0">
                <a:solidFill>
                  <a:srgbClr val="FFFFFF"/>
                </a:solidFill>
                <a:latin typeface="+mn-ea"/>
                <a:cs typeface="+mn-ea"/>
                <a:sym typeface="+mn-ea"/>
              </a:rPr>
              <a:t>大学生如何学习张桂梅精神</a:t>
            </a:r>
            <a:endParaRPr lang="zh-CN" altLang="en-US" sz="2000" b="1" dirty="0">
              <a:solidFill>
                <a:srgbClr val="FFFFFF"/>
              </a:solidFill>
              <a:latin typeface="+mn-ea"/>
              <a:cs typeface="+mn-ea"/>
              <a:sym typeface="+mn-ea"/>
            </a:endParaRPr>
          </a:p>
        </p:txBody>
      </p:sp>
      <p:sp>
        <p:nvSpPr>
          <p:cNvPr id="21" name="等腰三角形 20"/>
          <p:cNvSpPr/>
          <p:nvPr>
            <p:custDataLst>
              <p:tags r:id="rId20"/>
            </p:custDataLst>
          </p:nvPr>
        </p:nvSpPr>
        <p:spPr>
          <a:xfrm>
            <a:off x="1118235" y="3940811"/>
            <a:ext cx="168561" cy="120119"/>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2" name="等腰三角形 21"/>
          <p:cNvSpPr/>
          <p:nvPr>
            <p:custDataLst>
              <p:tags r:id="rId21"/>
            </p:custDataLst>
          </p:nvPr>
        </p:nvSpPr>
        <p:spPr>
          <a:xfrm flipH="1">
            <a:off x="5141595" y="3940811"/>
            <a:ext cx="168561" cy="120119"/>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Tree>
    <p:custDataLst>
      <p:tags r:id="rId22"/>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521460" y="314325"/>
            <a:ext cx="1012888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pPr algn="l"/>
            <a:r>
              <a:rPr lang="zh-CN" altLang="en-US" sz="3600">
                <a:solidFill>
                  <a:schemeClr val="accent6">
                    <a:lumMod val="75000"/>
                  </a:schemeClr>
                </a:solidFill>
              </a:rPr>
              <a:t>光荣属于</a:t>
            </a:r>
            <a:r>
              <a:rPr lang="zh-CN" altLang="en-US" sz="3600">
                <a:solidFill>
                  <a:schemeClr val="accent6">
                    <a:lumMod val="75000"/>
                  </a:schemeClr>
                </a:solidFill>
              </a:rPr>
              <a:t>劳动者</a:t>
            </a:r>
            <a:endParaRPr lang="zh-CN" altLang="en-US" sz="3600">
              <a:solidFill>
                <a:schemeClr val="accent6">
                  <a:lumMod val="75000"/>
                </a:schemeClr>
              </a:solidFill>
            </a:endParaRPr>
          </a:p>
        </p:txBody>
      </p:sp>
      <p:pic>
        <p:nvPicPr>
          <p:cNvPr id="5" name="owaTcQ881IBPN0EmAIziQgn1Bvx00iiNAR3As">
            <a:hlinkClick r:id="" action="ppaction://media"/>
          </p:cNvPr>
          <p:cNvPicPr/>
          <p:nvPr>
            <a:videoFile r:link="rId2"/>
            <p:extLst>
              <p:ext uri="{DAA4B4D4-6D71-4841-9C94-3DE7FCFB9230}">
                <p14:media xmlns:p14="http://schemas.microsoft.com/office/powerpoint/2010/main" r:embed="rId3"/>
              </p:ext>
            </p:extLst>
          </p:nvPr>
        </p:nvPicPr>
        <p:blipFill>
          <a:blip r:embed="rId4"/>
          <a:stretch>
            <a:fillRect/>
          </a:stretch>
        </p:blipFill>
        <p:spPr>
          <a:xfrm>
            <a:off x="1276350" y="904875"/>
            <a:ext cx="9832975" cy="547941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video fullScrn="0">
              <p:cMediaNode>
                <p:cTn id="2" fill="hold" display="1">
                  <p:stCondLst>
                    <p:cond delay="indefinite"/>
                  </p:stCondLst>
                </p:cTn>
                <p:tgtEl>
                  <p:spTgt spid="5"/>
                </p:tgtEl>
              </p:cMediaNode>
            </p:video>
            <p:seq concurrent="1" nextAc="seek">
              <p:cTn id="3" restart="whenNotActive" fill="hold" evtFilter="cancelBubble" nodeType="interactiveSeq">
                <p:stCondLst>
                  <p:cond evt="onClick" delay="0">
                    <p:tgtEl>
                      <p:spTgt spid="5"/>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p:nvPr>
            <p:ph type="title" idx="1"/>
            <p:custDataLst>
              <p:tags r:id="rId1"/>
            </p:custDataLst>
          </p:nvPr>
        </p:nvSpPr>
        <p:spPr/>
        <p:txBody>
          <a:bodyPr/>
          <a:p>
            <a:pPr marL="0" indent="0" algn="ctr">
              <a:lnSpc>
                <a:spcPct val="100000"/>
              </a:lnSpc>
              <a:spcBef>
                <a:spcPts val="0"/>
              </a:spcBef>
              <a:spcAft>
                <a:spcPts val="0"/>
              </a:spcAft>
              <a:buSzPct val="100000"/>
              <a:buNone/>
            </a:pPr>
            <a:r>
              <a:rPr lang="zh-CN" altLang="en-US" sz="6600">
                <a:solidFill>
                  <a:schemeClr val="accent1">
                    <a:lumMod val="50000"/>
                  </a:schemeClr>
                </a:solidFill>
              </a:rPr>
              <a:t>感谢聆听</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1"/>
            </p:custDataLst>
          </p:nvPr>
        </p:nvPicPr>
        <p:blipFill>
          <a:blip r:embed="rId2"/>
          <a:stretch>
            <a:fillRect/>
          </a:stretch>
        </p:blipFill>
        <p:spPr>
          <a:xfrm>
            <a:off x="-317" y="0"/>
            <a:ext cx="12192635" cy="6857365"/>
          </a:xfrm>
          <a:prstGeom prst="rect">
            <a:avLst/>
          </a:prstGeom>
        </p:spPr>
      </p:pic>
      <p:pic>
        <p:nvPicPr>
          <p:cNvPr id="2" name="图片 1" descr="4_画板 1"/>
          <p:cNvPicPr>
            <a:picLocks noChangeAspect="1"/>
          </p:cNvPicPr>
          <p:nvPr>
            <p:custDataLst>
              <p:tags r:id="rId3"/>
            </p:custDataLst>
          </p:nvPr>
        </p:nvPicPr>
        <p:blipFill>
          <a:blip r:embed="rId4"/>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5"/>
            </p:custDataLst>
          </p:nvPr>
        </p:nvPicPr>
        <p:blipFill>
          <a:blip r:embed="rId6"/>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7"/>
            </p:custDataLst>
          </p:nvPr>
        </p:nvPicPr>
        <p:blipFill>
          <a:blip r:embed="rId4"/>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8"/>
            </p:custDataLst>
          </p:nvPr>
        </p:nvPicPr>
        <p:blipFill>
          <a:blip r:embed="rId4"/>
          <a:srcRect l="83029" t="66989" r="1101" b="1345"/>
          <a:stretch>
            <a:fillRect/>
          </a:stretch>
        </p:blipFill>
        <p:spPr>
          <a:xfrm>
            <a:off x="10387965" y="4839241"/>
            <a:ext cx="1802752" cy="2022569"/>
          </a:xfrm>
          <a:prstGeom prst="rect">
            <a:avLst/>
          </a:prstGeom>
        </p:spPr>
      </p:pic>
      <p:sp>
        <p:nvSpPr>
          <p:cNvPr id="6" name="标题"/>
          <p:cNvSpPr>
            <a:spLocks noGrp="1"/>
          </p:cNvSpPr>
          <p:nvPr>
            <p:custDataLst>
              <p:tags r:id="rId9"/>
            </p:custDataLst>
          </p:nvPr>
        </p:nvSpPr>
        <p:spPr>
          <a:xfrm>
            <a:off x="610870" y="1858645"/>
            <a:ext cx="10969625" cy="2506345"/>
          </a:xfrm>
          <a:prstGeom prst="rect">
            <a:avLst/>
          </a:prstGeom>
        </p:spPr>
        <p:txBody>
          <a:bodyPr vert="horz" wrap="square" lIns="91440" tIns="45720" rIns="91440" bIns="45720" rtlCol="0" anchor="b" anchorCtr="0"/>
          <a:lstStyle>
            <a:lvl1pPr algn="l" defTabSz="914400" rtl="0" eaLnBrk="1" latinLnBrk="0" hangingPunct="1">
              <a:lnSpc>
                <a:spcPct val="100000"/>
              </a:lnSpc>
              <a:spcBef>
                <a:spcPct val="0"/>
              </a:spcBef>
              <a:buNone/>
              <a:defRPr sz="6000" b="1" i="0" u="none" kern="1200" spc="0">
                <a:solidFill>
                  <a:schemeClr val="tx1">
                    <a:lumMod val="85000"/>
                    <a:lumOff val="15000"/>
                  </a:schemeClr>
                </a:solidFill>
                <a:effectLst/>
                <a:uFill>
                  <a:solidFill>
                    <a:srgbClr val="738468"/>
                  </a:solidFill>
                </a:uFill>
                <a:latin typeface="+mj-ea"/>
                <a:ea typeface="+mj-ea"/>
                <a:cs typeface="+mj-cs"/>
              </a:defRPr>
            </a:lvl1pPr>
          </a:lstStyle>
          <a:p>
            <a:pPr marL="0" indent="0" fontAlgn="auto">
              <a:lnSpc>
                <a:spcPct val="150000"/>
              </a:lnSpc>
            </a:pPr>
            <a:r>
              <a:rPr lang="zh-CN" altLang="en-US">
                <a:solidFill>
                  <a:schemeClr val="accent1">
                    <a:lumMod val="50000"/>
                  </a:schemeClr>
                </a:solidFill>
                <a:latin typeface="汉仪大黑简" panose="02010609000101010101" charset="-122"/>
                <a:ea typeface="汉仪大黑简" panose="02010609000101010101" charset="-122"/>
                <a:cs typeface="汉仪大黑简" panose="02010609000101010101" charset="-122"/>
              </a:rPr>
              <a:t>项目三　</a:t>
            </a:r>
            <a:endParaRPr lang="zh-CN" altLang="en-US">
              <a:solidFill>
                <a:schemeClr val="accent1">
                  <a:lumMod val="50000"/>
                </a:schemeClr>
              </a:solidFill>
              <a:latin typeface="汉仪大黑简" panose="02010609000101010101" charset="-122"/>
              <a:ea typeface="汉仪大黑简" panose="02010609000101010101" charset="-122"/>
              <a:cs typeface="汉仪大黑简" panose="02010609000101010101" charset="-122"/>
            </a:endParaRPr>
          </a:p>
          <a:p>
            <a:pPr marL="0" indent="0" fontAlgn="auto">
              <a:lnSpc>
                <a:spcPct val="150000"/>
              </a:lnSpc>
            </a:pPr>
            <a:r>
              <a:rPr lang="zh-CN" altLang="en-US">
                <a:solidFill>
                  <a:schemeClr val="accent1">
                    <a:lumMod val="50000"/>
                  </a:schemeClr>
                </a:solidFill>
                <a:latin typeface="汉仪大黑简" panose="02010609000101010101" charset="-122"/>
                <a:ea typeface="汉仪大黑简" panose="02010609000101010101" charset="-122"/>
                <a:cs typeface="汉仪大黑简" panose="02010609000101010101" charset="-122"/>
              </a:rPr>
              <a:t>培养劳动观念</a:t>
            </a:r>
            <a:r>
              <a:rPr lang="en-US" altLang="zh-CN">
                <a:solidFill>
                  <a:schemeClr val="accent1">
                    <a:lumMod val="50000"/>
                  </a:schemeClr>
                </a:solidFill>
                <a:latin typeface="汉仪大黑简" panose="02010609000101010101" charset="-122"/>
                <a:ea typeface="汉仪大黑简" panose="02010609000101010101" charset="-122"/>
                <a:cs typeface="汉仪大黑简" panose="02010609000101010101" charset="-122"/>
              </a:rPr>
              <a:t>——</a:t>
            </a:r>
            <a:r>
              <a:rPr lang="zh-CN" altLang="en-US">
                <a:solidFill>
                  <a:schemeClr val="accent1">
                    <a:lumMod val="50000"/>
                  </a:schemeClr>
                </a:solidFill>
                <a:latin typeface="汉仪大黑简" panose="02010609000101010101" charset="-122"/>
                <a:ea typeface="汉仪大黑简" panose="02010609000101010101" charset="-122"/>
                <a:cs typeface="汉仪大黑简" panose="02010609000101010101" charset="-122"/>
              </a:rPr>
              <a:t>树立劳模精神</a:t>
            </a:r>
            <a:endParaRPr lang="zh-CN" altLang="en-US">
              <a:solidFill>
                <a:schemeClr val="accent1">
                  <a:lumMod val="50000"/>
                </a:schemeClr>
              </a:solidFill>
              <a:latin typeface="汉仪大黑简" panose="02010609000101010101" charset="-122"/>
              <a:ea typeface="汉仪大黑简" panose="02010609000101010101" charset="-122"/>
              <a:cs typeface="汉仪大黑简" panose="02010609000101010101" charset="-122"/>
            </a:endParaRPr>
          </a:p>
        </p:txBody>
      </p:sp>
    </p:spTree>
    <p:custDataLst>
      <p:tags r:id="rId10"/>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Object 107"/>
          <p:cNvSpPr txBox="1"/>
          <p:nvPr>
            <p:custDataLst>
              <p:tags r:id="rId1"/>
            </p:custDataLst>
          </p:nvPr>
        </p:nvSpPr>
        <p:spPr>
          <a:xfrm>
            <a:off x="1228726" y="1462405"/>
            <a:ext cx="2979420" cy="692785"/>
          </a:xfrm>
          <a:prstGeom prst="rect">
            <a:avLst/>
          </a:prstGeom>
        </p:spPr>
        <p:txBody>
          <a:bodyPr vert="horz" wrap="square" tIns="0" bIns="0" rtlCol="0" anchor="b" anchorCtr="0">
            <a:normAutofit/>
          </a:bodyPr>
          <a:p>
            <a:pPr marL="0" indent="0" algn="l">
              <a:lnSpc>
                <a:spcPct val="100000"/>
              </a:lnSpc>
              <a:spcBef>
                <a:spcPts val="0"/>
              </a:spcBef>
              <a:spcAft>
                <a:spcPts val="0"/>
              </a:spcAft>
              <a:buSzPct val="100000"/>
              <a:buNone/>
            </a:pPr>
            <a:r>
              <a:rPr lang="zh-CN" altLang="en-US" sz="4200" b="0" i="0" spc="430">
                <a:solidFill>
                  <a:schemeClr val="accent1">
                    <a:lumMod val="75000"/>
                  </a:schemeClr>
                </a:solidFill>
                <a:latin typeface="Arial Black" panose="020B0A04020102020204" charset="0"/>
                <a:ea typeface="汉仪大黑简" panose="02010609000101010101" charset="-122"/>
              </a:rPr>
              <a:t>目录</a:t>
            </a:r>
            <a:endParaRPr lang="zh-CN" altLang="en-US" sz="4200" b="0" i="0" spc="430">
              <a:solidFill>
                <a:schemeClr val="accent1">
                  <a:lumMod val="75000"/>
                </a:schemeClr>
              </a:solidFill>
              <a:latin typeface="Arial Black" panose="020B0A04020102020204" charset="0"/>
              <a:ea typeface="汉仪大黑简" panose="02010609000101010101" charset="-122"/>
            </a:endParaRPr>
          </a:p>
        </p:txBody>
      </p:sp>
      <p:sp>
        <p:nvSpPr>
          <p:cNvPr id="5" name="Object 108"/>
          <p:cNvSpPr txBox="1"/>
          <p:nvPr>
            <p:custDataLst>
              <p:tags r:id="rId2"/>
            </p:custDataLst>
          </p:nvPr>
        </p:nvSpPr>
        <p:spPr>
          <a:xfrm>
            <a:off x="1239520" y="3235325"/>
            <a:ext cx="7271385" cy="1927225"/>
          </a:xfrm>
          <a:prstGeom prst="rect">
            <a:avLst/>
          </a:prstGeom>
        </p:spPr>
        <p:txBody>
          <a:bodyPr vert="horz" wrap="square" tIns="0" bIns="0" rtlCol="0" anchor="t" anchorCtr="0"/>
          <a:p>
            <a:pPr lvl="0" indent="0" algn="l" fontAlgn="auto">
              <a:lnSpc>
                <a:spcPct val="150000"/>
              </a:lnSpc>
              <a:spcBef>
                <a:spcPts val="0"/>
              </a:spcBef>
              <a:spcAft>
                <a:spcPts val="0"/>
              </a:spcAft>
              <a:buSzPct val="100000"/>
              <a:buNone/>
            </a:pPr>
            <a:r>
              <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rPr>
              <a:t>任务一　领悟劳模精神的科学内涵</a:t>
            </a:r>
            <a:r>
              <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rPr>
              <a:t> </a:t>
            </a:r>
            <a:endPar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endParaRPr>
          </a:p>
          <a:p>
            <a:pPr lvl="0" indent="0" algn="l" fontAlgn="auto">
              <a:lnSpc>
                <a:spcPct val="150000"/>
              </a:lnSpc>
              <a:spcBef>
                <a:spcPts val="0"/>
              </a:spcBef>
              <a:spcAft>
                <a:spcPts val="0"/>
              </a:spcAft>
              <a:buSzPct val="100000"/>
              <a:buNone/>
            </a:pPr>
            <a:r>
              <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rPr>
              <a:t>任务二　认识劳模精神的时代价值</a:t>
            </a:r>
            <a:r>
              <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rPr>
              <a:t> </a:t>
            </a:r>
            <a:endPar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endParaRPr>
          </a:p>
          <a:p>
            <a:pPr lvl="0" indent="0" algn="l" fontAlgn="auto">
              <a:lnSpc>
                <a:spcPct val="150000"/>
              </a:lnSpc>
              <a:spcBef>
                <a:spcPts val="0"/>
              </a:spcBef>
              <a:spcAft>
                <a:spcPts val="0"/>
              </a:spcAft>
              <a:buSzPct val="100000"/>
              <a:buNone/>
            </a:pPr>
            <a:r>
              <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rPr>
              <a:t>任务三　弘扬劳模精神</a:t>
            </a:r>
            <a:endPar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endParaRPr>
          </a:p>
        </p:txBody>
      </p:sp>
      <p:cxnSp>
        <p:nvCxnSpPr>
          <p:cNvPr id="28" name="直接连接符 27"/>
          <p:cNvCxnSpPr/>
          <p:nvPr>
            <p:custDataLst>
              <p:tags r:id="rId3"/>
            </p:custDataLst>
          </p:nvPr>
        </p:nvCxnSpPr>
        <p:spPr>
          <a:xfrm>
            <a:off x="1451611" y="2853055"/>
            <a:ext cx="3614420" cy="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4"/>
            </p:custDataLst>
          </p:nvPr>
        </p:nvCxnSpPr>
        <p:spPr>
          <a:xfrm>
            <a:off x="1449071" y="2853055"/>
            <a:ext cx="676275" cy="0"/>
          </a:xfrm>
          <a:prstGeom prst="line">
            <a:avLst/>
          </a:prstGeom>
          <a:ln w="889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7" name="图片 6" descr="VCG41N688515050y"/>
          <p:cNvPicPr>
            <a:picLocks noChangeAspect="1"/>
          </p:cNvPicPr>
          <p:nvPr>
            <p:custDataLst>
              <p:tags r:id="rId1"/>
            </p:custDataLst>
          </p:nvPr>
        </p:nvPicPr>
        <p:blipFill>
          <a:blip r:embed="rId2"/>
          <a:stretch>
            <a:fillRect/>
          </a:stretch>
        </p:blipFill>
        <p:spPr>
          <a:xfrm>
            <a:off x="-317" y="0"/>
            <a:ext cx="12192635" cy="6857365"/>
          </a:xfrm>
          <a:prstGeom prst="rect">
            <a:avLst/>
          </a:prstGeom>
        </p:spPr>
      </p:pic>
      <p:pic>
        <p:nvPicPr>
          <p:cNvPr id="6" name="图片 5" descr="4_画板 1"/>
          <p:cNvPicPr>
            <a:picLocks noChangeAspect="1"/>
          </p:cNvPicPr>
          <p:nvPr>
            <p:custDataLst>
              <p:tags r:id="rId3"/>
            </p:custDataLst>
          </p:nvPr>
        </p:nvPicPr>
        <p:blipFill>
          <a:blip r:embed="rId4"/>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5"/>
            </p:custDataLst>
          </p:nvPr>
        </p:nvPicPr>
        <p:blipFill>
          <a:blip r:embed="rId6"/>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7"/>
            </p:custDataLst>
          </p:nvPr>
        </p:nvPicPr>
        <p:blipFill>
          <a:blip r:embed="rId4"/>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8"/>
            </p:custDataLst>
          </p:nvPr>
        </p:nvPicPr>
        <p:blipFill>
          <a:blip r:embed="rId4"/>
          <a:srcRect l="83029" t="66989" r="1101" b="1345"/>
          <a:stretch>
            <a:fillRect/>
          </a:stretch>
        </p:blipFill>
        <p:spPr>
          <a:xfrm>
            <a:off x="10387965" y="4839241"/>
            <a:ext cx="1802752" cy="2022569"/>
          </a:xfrm>
          <a:prstGeom prst="rect">
            <a:avLst/>
          </a:prstGeom>
        </p:spPr>
      </p:pic>
      <p:sp>
        <p:nvSpPr>
          <p:cNvPr id="8" name="文本框 7"/>
          <p:cNvSpPr txBox="1"/>
          <p:nvPr>
            <p:custDataLst>
              <p:tags r:id="rId9"/>
            </p:custDataLst>
          </p:nvPr>
        </p:nvSpPr>
        <p:spPr>
          <a:xfrm>
            <a:off x="875030" y="1165860"/>
            <a:ext cx="10638155" cy="4888865"/>
          </a:xfrm>
          <a:prstGeom prst="rect">
            <a:avLst/>
          </a:prstGeom>
          <a:noFill/>
        </p:spPr>
        <p:txBody>
          <a:bodyPr wrap="square" rtlCol="0">
            <a:spAutoFit/>
          </a:bodyPr>
          <a:p>
            <a:pPr>
              <a:lnSpc>
                <a:spcPct val="130000"/>
              </a:lnSpc>
              <a:spcBef>
                <a:spcPts val="0"/>
              </a:spcBef>
              <a:spcAft>
                <a:spcPts val="0"/>
              </a:spcAft>
            </a:pPr>
            <a:r>
              <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rPr>
              <a:t>知识目标</a:t>
            </a:r>
            <a:endPar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1.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掌握劳模精神</a:t>
            </a: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爱岗敬业、争创一流，艰苦奋斗、勇于创新，淡泊名利、甘于奉献</a:t>
            </a: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的科学内涵及各要素的逻辑关系。</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2.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熟悉劳模精神在凝聚社会合力、引领高素质劳动大军建设、昭示劳动教育取向等方面的时代价值。</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3.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了解弘扬劳模精神的实践路径，包括勤于学习、以德为先及努力工作、以身作则等具体要求。</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rPr>
              <a:t>能力目标</a:t>
            </a:r>
            <a:endPar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1.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能结合不同历史时期劳模案例，分析劳模精神的具体体现与现实意义。</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2.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能将劳模精神转化为实际行动，规划并参与劳动实践活动。</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3.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能运用劳模精神核心内涵，解决学习与工作中遇到的实际问题。</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rPr>
              <a:t>素质目标</a:t>
            </a:r>
            <a:endPar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1.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树立</a:t>
            </a: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爱岗敬业、争创一流</a:t>
            </a: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的职业精神，强化对劳动模范的情感认同与价值自觉。</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2.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培育</a:t>
            </a: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艰苦奋斗、勇于创新</a:t>
            </a: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的奋斗品格，在实践中锤炼坚韧不拔、开拓进取的意志。</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3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3.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践行</a:t>
            </a: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淡泊名利、甘于奉献</a:t>
            </a: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的价值追求，将个人发展融入国家战略，形成服务社会的责任担当。</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p:txBody>
      </p:sp>
      <p:sp>
        <p:nvSpPr>
          <p:cNvPr id="2" name="文本框 1"/>
          <p:cNvSpPr txBox="1"/>
          <p:nvPr>
            <p:custDataLst>
              <p:tags r:id="rId10"/>
            </p:custDataLst>
          </p:nvPr>
        </p:nvSpPr>
        <p:spPr>
          <a:xfrm>
            <a:off x="4292283" y="244475"/>
            <a:ext cx="3415665" cy="645160"/>
          </a:xfrm>
          <a:prstGeom prst="rect">
            <a:avLst/>
          </a:prstGeom>
          <a:noFill/>
        </p:spPr>
        <p:txBody>
          <a:bodyPr wrap="square" rtlCol="0">
            <a:spAutoFit/>
          </a:bodyPr>
          <a:p>
            <a:pPr algn="ctr"/>
            <a:r>
              <a:rPr lang="zh-CN" altLang="en-US" sz="3600" b="1" spc="200">
                <a:solidFill>
                  <a:schemeClr val="accent6">
                    <a:lumMod val="75000"/>
                  </a:schemeClr>
                </a:solidFill>
                <a:uFillTx/>
                <a:latin typeface="Arial" panose="020B0604020202020204" pitchFamily="34" charset="0"/>
                <a:ea typeface="汉仪中黑 简" panose="00020600040101010101" charset="-122"/>
                <a:cs typeface="+mj-cs"/>
              </a:rPr>
              <a:t>学习目标</a:t>
            </a:r>
            <a:endParaRPr lang="zh-CN" altLang="en-US" sz="3600" b="1" spc="200">
              <a:solidFill>
                <a:schemeClr val="accent6">
                  <a:lumMod val="75000"/>
                </a:schemeClr>
              </a:solidFill>
              <a:uFillTx/>
              <a:latin typeface="Arial" panose="020B0604020202020204" pitchFamily="34" charset="0"/>
              <a:ea typeface="汉仪中黑 简" panose="00020600040101010101" charset="-122"/>
              <a:cs typeface="+mj-cs"/>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idx="1"/>
            <p:custDataLst>
              <p:tags r:id="rId1"/>
            </p:custDataLst>
          </p:nvPr>
        </p:nvSpPr>
        <p:spPr>
          <a:xfrm>
            <a:off x="4852035" y="1128395"/>
            <a:ext cx="6891655" cy="4600575"/>
          </a:xfrm>
        </p:spPr>
        <p:txBody>
          <a:bodyPr>
            <a:noAutofit/>
          </a:bodyPr>
          <a:p>
            <a:pPr indent="0" algn="ctr">
              <a:lnSpc>
                <a:spcPct val="150000"/>
              </a:lnSpc>
              <a:spcBef>
                <a:spcPts val="0"/>
              </a:spcBef>
              <a:spcAft>
                <a:spcPts val="0"/>
              </a:spcAft>
              <a:buSzPct val="100000"/>
              <a:buNone/>
            </a:pPr>
            <a:r>
              <a:rPr lang="zh-CN" altLang="en-US" sz="6600">
                <a:solidFill>
                  <a:schemeClr val="accent1">
                    <a:lumMod val="50000"/>
                  </a:schemeClr>
                </a:solidFill>
              </a:rPr>
              <a:t>任务一　</a:t>
            </a:r>
            <a:br>
              <a:rPr lang="zh-CN" altLang="en-US" sz="6600">
                <a:solidFill>
                  <a:schemeClr val="accent1">
                    <a:lumMod val="50000"/>
                  </a:schemeClr>
                </a:solidFill>
              </a:rPr>
            </a:br>
            <a:r>
              <a:rPr lang="zh-CN" altLang="en-US" sz="6600">
                <a:solidFill>
                  <a:schemeClr val="accent1">
                    <a:lumMod val="50000"/>
                  </a:schemeClr>
                </a:solidFill>
              </a:rPr>
              <a:t>领悟劳模精神的科学内涵</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481455" y="409575"/>
            <a:ext cx="922909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6">
                    <a:lumMod val="75000"/>
                  </a:schemeClr>
                </a:solidFill>
              </a:rPr>
              <a:t>一、“爱岗敬业、争创一流”</a:t>
            </a:r>
            <a:endParaRPr lang="zh-CN" altLang="en-US" sz="3600">
              <a:solidFill>
                <a:schemeClr val="accent6">
                  <a:lumMod val="75000"/>
                </a:schemeClr>
              </a:solidFill>
            </a:endParaRPr>
          </a:p>
        </p:txBody>
      </p:sp>
      <p:sp>
        <p:nvSpPr>
          <p:cNvPr id="12" name="任意多边形: 形状 1"/>
          <p:cNvSpPr/>
          <p:nvPr>
            <p:custDataLst>
              <p:tags r:id="rId2"/>
            </p:custDataLst>
          </p:nvPr>
        </p:nvSpPr>
        <p:spPr>
          <a:xfrm>
            <a:off x="777875" y="1256665"/>
            <a:ext cx="1510665" cy="109855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6">
                  <a:alpha val="40000"/>
                </a:schemeClr>
              </a:gs>
              <a:gs pos="100000">
                <a:schemeClr val="accent6">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3" name="矩形 2"/>
          <p:cNvSpPr/>
          <p:nvPr>
            <p:custDataLst>
              <p:tags r:id="rId3"/>
            </p:custDataLst>
          </p:nvPr>
        </p:nvSpPr>
        <p:spPr>
          <a:xfrm>
            <a:off x="487045" y="3176905"/>
            <a:ext cx="2468245"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“爱岗敬业、争创一流”体现了劳动者对岗位和职业的热爱与追求，彰显了劳动模范对国家、社会和职业的责任感和使命感，以及舍我其谁的主人翁精神。</a:t>
            </a:r>
            <a:endParaRPr lang="zh-CN" altLang="en-US" sz="1600" kern="0">
              <a:ln>
                <a:noFill/>
                <a:prstDash val="sysDot"/>
              </a:ln>
              <a:solidFill>
                <a:schemeClr val="tx1">
                  <a:lumMod val="85000"/>
                  <a:lumOff val="15000"/>
                </a:schemeClr>
              </a:solidFill>
              <a:latin typeface="+mn-ea"/>
              <a:cs typeface="+mn-ea"/>
            </a:endParaRPr>
          </a:p>
        </p:txBody>
      </p:sp>
      <p:sp>
        <p:nvSpPr>
          <p:cNvPr id="14" name="矩形 3"/>
          <p:cNvSpPr/>
          <p:nvPr>
            <p:custDataLst>
              <p:tags r:id="rId4"/>
            </p:custDataLst>
          </p:nvPr>
        </p:nvSpPr>
        <p:spPr>
          <a:xfrm>
            <a:off x="398780" y="2554605"/>
            <a:ext cx="2557145" cy="622300"/>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6"/>
                </a:solidFill>
                <a:latin typeface="+mn-ea"/>
                <a:cs typeface="+mn-ea"/>
              </a:rPr>
              <a:t>劳模精神的本质特征</a:t>
            </a:r>
            <a:endParaRPr lang="zh-CN" altLang="en-US" b="1" kern="0">
              <a:solidFill>
                <a:schemeClr val="accent6"/>
              </a:solidFill>
              <a:latin typeface="+mn-ea"/>
              <a:cs typeface="+mn-ea"/>
            </a:endParaRPr>
          </a:p>
        </p:txBody>
      </p:sp>
      <p:sp>
        <p:nvSpPr>
          <p:cNvPr id="15" name="任意多边形: 形状 32"/>
          <p:cNvSpPr/>
          <p:nvPr>
            <p:custDataLst>
              <p:tags r:id="rId5"/>
            </p:custDataLst>
          </p:nvPr>
        </p:nvSpPr>
        <p:spPr>
          <a:xfrm>
            <a:off x="6542405" y="1256665"/>
            <a:ext cx="1510665" cy="109855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6">
                  <a:alpha val="40000"/>
                </a:schemeClr>
              </a:gs>
              <a:gs pos="100000">
                <a:schemeClr val="accent6">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6" name="矩形 4"/>
          <p:cNvSpPr/>
          <p:nvPr>
            <p:custDataLst>
              <p:tags r:id="rId6"/>
            </p:custDataLst>
          </p:nvPr>
        </p:nvSpPr>
        <p:spPr>
          <a:xfrm>
            <a:off x="6222365" y="3176905"/>
            <a:ext cx="2482215"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“争创一流”着重于勇于开拓、敢于挑战的精神和追求最高标准的斗志，要求劳动者追求一流的技术水平和工作业绩，达到一流的工作效率，并在劳动实践中树立“对标一流、争创一流”的目标。</a:t>
            </a:r>
            <a:endParaRPr lang="zh-CN" altLang="en-US" sz="1600" kern="0">
              <a:ln>
                <a:noFill/>
                <a:prstDash val="sysDot"/>
              </a:ln>
              <a:solidFill>
                <a:schemeClr val="tx1">
                  <a:lumMod val="85000"/>
                  <a:lumOff val="15000"/>
                </a:schemeClr>
              </a:solidFill>
              <a:latin typeface="+mn-ea"/>
              <a:cs typeface="+mn-ea"/>
            </a:endParaRPr>
          </a:p>
        </p:txBody>
      </p:sp>
      <p:sp>
        <p:nvSpPr>
          <p:cNvPr id="17" name="矩形 5"/>
          <p:cNvSpPr/>
          <p:nvPr>
            <p:custDataLst>
              <p:tags r:id="rId7"/>
            </p:custDataLst>
          </p:nvPr>
        </p:nvSpPr>
        <p:spPr>
          <a:xfrm>
            <a:off x="6163310" y="2554605"/>
            <a:ext cx="2557145" cy="622300"/>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6"/>
                </a:solidFill>
                <a:latin typeface="+mn-ea"/>
                <a:cs typeface="+mn-ea"/>
              </a:rPr>
              <a:t>“争创一流”的核心要义</a:t>
            </a:r>
            <a:endParaRPr lang="zh-CN" altLang="en-US" b="1" kern="0">
              <a:solidFill>
                <a:schemeClr val="accent6"/>
              </a:solidFill>
              <a:latin typeface="+mn-ea"/>
              <a:cs typeface="+mn-ea"/>
            </a:endParaRPr>
          </a:p>
        </p:txBody>
      </p:sp>
      <p:sp>
        <p:nvSpPr>
          <p:cNvPr id="18" name="任意多边形: 形状 38"/>
          <p:cNvSpPr/>
          <p:nvPr>
            <p:custDataLst>
              <p:tags r:id="rId8"/>
            </p:custDataLst>
          </p:nvPr>
        </p:nvSpPr>
        <p:spPr>
          <a:xfrm>
            <a:off x="3660140" y="1256665"/>
            <a:ext cx="1510665" cy="109855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6">
                  <a:alpha val="40000"/>
                </a:schemeClr>
              </a:gs>
              <a:gs pos="100000">
                <a:schemeClr val="accent6">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9" name="矩形 7"/>
          <p:cNvSpPr/>
          <p:nvPr>
            <p:custDataLst>
              <p:tags r:id="rId9"/>
            </p:custDataLst>
          </p:nvPr>
        </p:nvSpPr>
        <p:spPr>
          <a:xfrm>
            <a:off x="3369310" y="3176905"/>
            <a:ext cx="2270125"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“爱岗敬业”强调对工作的深切热爱和崇高敬意，倡导无论职位如何，都应心怀热情、乐于其中，并深入钻研、追求卓越，体现了职业道德的基础。</a:t>
            </a:r>
            <a:endParaRPr lang="zh-CN" altLang="en-US" sz="1600" kern="0">
              <a:ln>
                <a:noFill/>
                <a:prstDash val="sysDot"/>
              </a:ln>
              <a:solidFill>
                <a:schemeClr val="tx1">
                  <a:lumMod val="85000"/>
                  <a:lumOff val="15000"/>
                </a:schemeClr>
              </a:solidFill>
              <a:latin typeface="+mn-ea"/>
              <a:cs typeface="+mn-ea"/>
            </a:endParaRPr>
          </a:p>
        </p:txBody>
      </p:sp>
      <p:sp>
        <p:nvSpPr>
          <p:cNvPr id="20" name="矩形 8"/>
          <p:cNvSpPr/>
          <p:nvPr>
            <p:custDataLst>
              <p:tags r:id="rId10"/>
            </p:custDataLst>
          </p:nvPr>
        </p:nvSpPr>
        <p:spPr>
          <a:xfrm>
            <a:off x="3281045" y="2554605"/>
            <a:ext cx="2557145" cy="622300"/>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6"/>
                </a:solidFill>
                <a:latin typeface="+mn-ea"/>
                <a:cs typeface="+mn-ea"/>
              </a:rPr>
              <a:t>“爱岗敬业”的深刻内涵</a:t>
            </a:r>
            <a:endParaRPr lang="zh-CN" altLang="en-US" b="1" kern="0">
              <a:solidFill>
                <a:schemeClr val="accent6"/>
              </a:solidFill>
              <a:latin typeface="+mn-ea"/>
              <a:cs typeface="+mn-ea"/>
            </a:endParaRPr>
          </a:p>
        </p:txBody>
      </p:sp>
      <p:sp>
        <p:nvSpPr>
          <p:cNvPr id="21" name="任意多边形: 形状 44"/>
          <p:cNvSpPr/>
          <p:nvPr>
            <p:custDataLst>
              <p:tags r:id="rId11"/>
            </p:custDataLst>
          </p:nvPr>
        </p:nvSpPr>
        <p:spPr>
          <a:xfrm>
            <a:off x="9405620" y="1256665"/>
            <a:ext cx="1510665" cy="109855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6">
                  <a:alpha val="40000"/>
                </a:schemeClr>
              </a:gs>
              <a:gs pos="100000">
                <a:schemeClr val="accent6">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22" name="矩形 9"/>
          <p:cNvSpPr/>
          <p:nvPr>
            <p:custDataLst>
              <p:tags r:id="rId12"/>
            </p:custDataLst>
          </p:nvPr>
        </p:nvSpPr>
        <p:spPr>
          <a:xfrm>
            <a:off x="9190355" y="3176905"/>
            <a:ext cx="2299335"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新时代劳模如“数字工匠”杨戌雷、“量子追光者”陆朝阳等，在科技前沿、生态保护、高端制造等领域作出了卓越贡献，展现了劳模精神与时俱进的强大生命力。</a:t>
            </a:r>
            <a:endParaRPr lang="zh-CN" altLang="en-US" sz="1600" kern="0">
              <a:ln>
                <a:noFill/>
                <a:prstDash val="sysDot"/>
              </a:ln>
              <a:solidFill>
                <a:schemeClr val="tx1">
                  <a:lumMod val="85000"/>
                  <a:lumOff val="15000"/>
                </a:schemeClr>
              </a:solidFill>
              <a:latin typeface="+mn-ea"/>
              <a:cs typeface="+mn-ea"/>
            </a:endParaRPr>
          </a:p>
        </p:txBody>
      </p:sp>
      <p:sp>
        <p:nvSpPr>
          <p:cNvPr id="23" name="矩形 10"/>
          <p:cNvSpPr/>
          <p:nvPr>
            <p:custDataLst>
              <p:tags r:id="rId13"/>
            </p:custDataLst>
          </p:nvPr>
        </p:nvSpPr>
        <p:spPr>
          <a:xfrm>
            <a:off x="9026525" y="2554605"/>
            <a:ext cx="2557145" cy="622300"/>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6"/>
                </a:solidFill>
                <a:latin typeface="+mn-ea"/>
                <a:cs typeface="+mn-ea"/>
              </a:rPr>
              <a:t>新时代劳模的卓越贡献</a:t>
            </a:r>
            <a:endParaRPr lang="zh-CN" altLang="en-US" b="1" kern="0">
              <a:solidFill>
                <a:schemeClr val="accent6"/>
              </a:solidFill>
              <a:latin typeface="+mn-ea"/>
              <a:cs typeface="+mn-ea"/>
            </a:endParaRPr>
          </a:p>
        </p:txBody>
      </p:sp>
      <p:pic>
        <p:nvPicPr>
          <p:cNvPr id="24" name="图片 48" descr="/data/temp/08d2eebb-881a-4fd1-8751-c36a79ca1ac0/ec32995d-9edc-11f0-b1e5-12277ffc08dd.jpg@base@tag=imgScale&amp;m=1&amp;w=578&amp;h=478&amp;q=95ec32995d-9edc-11f0-b1e5-12277ffc08dd"/>
          <p:cNvPicPr>
            <a:picLocks noChangeAspect="1"/>
          </p:cNvPicPr>
          <p:nvPr>
            <p:custDataLst>
              <p:tags r:id="rId14"/>
            </p:custDataLst>
          </p:nvPr>
        </p:nvPicPr>
        <p:blipFill rotWithShape="1">
          <a:blip r:embed="rId15"/>
          <a:srcRect l="23509" t="14854" r="8167" b="418"/>
          <a:stretch>
            <a:fillRect/>
          </a:stretch>
        </p:blipFill>
        <p:spPr>
          <a:xfrm>
            <a:off x="820420" y="1318895"/>
            <a:ext cx="1460500" cy="1207135"/>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6">
              <a:alpha val="55000"/>
            </a:schemeClr>
          </a:solidFill>
          <a:ln w="6350">
            <a:solidFill>
              <a:schemeClr val="tx1">
                <a:lumMod val="40000"/>
                <a:lumOff val="60000"/>
                <a:alpha val="20000"/>
              </a:schemeClr>
            </a:solidFill>
          </a:ln>
        </p:spPr>
      </p:pic>
      <p:pic>
        <p:nvPicPr>
          <p:cNvPr id="25" name="图片 51" descr="/data/temp/08d2eebb-881a-4fd1-8751-c36a79ca1ac0/ec329999-9edc-11f0-b1e5-12277ffc08dd.jpg@base@tag=imgScale&amp;m=1&amp;w=578&amp;h=478&amp;q=95ec329999-9edc-11f0-b1e5-12277ffc08dd"/>
          <p:cNvPicPr>
            <a:picLocks noChangeAspect="1"/>
          </p:cNvPicPr>
          <p:nvPr>
            <p:custDataLst>
              <p:tags r:id="rId16"/>
            </p:custDataLst>
          </p:nvPr>
        </p:nvPicPr>
        <p:blipFill rotWithShape="1">
          <a:blip r:embed="rId17"/>
          <a:srcRect r="19699" b="418"/>
          <a:stretch>
            <a:fillRect/>
          </a:stretch>
        </p:blipFill>
        <p:spPr>
          <a:xfrm>
            <a:off x="3702685" y="1318895"/>
            <a:ext cx="1460500" cy="1207135"/>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6">
              <a:alpha val="55000"/>
            </a:schemeClr>
          </a:solidFill>
          <a:ln w="6350">
            <a:solidFill>
              <a:schemeClr val="tx1">
                <a:lumMod val="40000"/>
                <a:lumOff val="60000"/>
                <a:alpha val="20000"/>
              </a:schemeClr>
            </a:solidFill>
          </a:ln>
        </p:spPr>
      </p:pic>
      <p:pic>
        <p:nvPicPr>
          <p:cNvPr id="26" name="图片 54"/>
          <p:cNvPicPr>
            <a:picLocks noChangeAspect="1"/>
          </p:cNvPicPr>
          <p:nvPr>
            <p:custDataLst>
              <p:tags r:id="rId18"/>
            </p:custDataLst>
          </p:nvPr>
        </p:nvPicPr>
        <p:blipFill rotWithShape="1">
          <a:blip r:embed="rId19" cstate="print">
            <a:extLst>
              <a:ext uri="{28A0092B-C50C-407E-A947-70E740481C1C}">
                <a14:useLocalDpi xmlns:a14="http://schemas.microsoft.com/office/drawing/2010/main" val="0"/>
              </a:ext>
            </a:extLst>
          </a:blip>
          <a:srcRect l="11064" t="2565" r="17548" b="8882"/>
          <a:stretch>
            <a:fillRect/>
          </a:stretch>
        </p:blipFill>
        <p:spPr>
          <a:xfrm>
            <a:off x="6584950" y="1318895"/>
            <a:ext cx="1460500" cy="1207135"/>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6">
              <a:alpha val="55000"/>
            </a:schemeClr>
          </a:solidFill>
          <a:ln w="6350">
            <a:solidFill>
              <a:schemeClr val="tx1">
                <a:lumMod val="40000"/>
                <a:lumOff val="60000"/>
                <a:alpha val="20000"/>
              </a:schemeClr>
            </a:solidFill>
          </a:ln>
        </p:spPr>
      </p:pic>
      <p:pic>
        <p:nvPicPr>
          <p:cNvPr id="27" name="图片 60" descr="/data/temp/08d2eebb-881a-4fd1-8751-c36a79ca1ac0/ec329bdd-9edc-11f0-b1e5-12277ffc08dd.png@base@tag=imgScale&amp;m=1&amp;w=578&amp;h=478&amp;q=95ec329bdd-9edc-11f0-b1e5-12277ffc08dd"/>
          <p:cNvPicPr>
            <a:picLocks noChangeAspect="1"/>
          </p:cNvPicPr>
          <p:nvPr>
            <p:custDataLst>
              <p:tags r:id="rId20"/>
            </p:custDataLst>
          </p:nvPr>
        </p:nvPicPr>
        <p:blipFill rotWithShape="1">
          <a:blip r:embed="rId21"/>
          <a:srcRect t="31462" b="6559"/>
          <a:stretch>
            <a:fillRect/>
          </a:stretch>
        </p:blipFill>
        <p:spPr>
          <a:xfrm>
            <a:off x="9432290" y="1347470"/>
            <a:ext cx="1460500" cy="1207135"/>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9" y="1019303"/>
                  <a:pt x="-245434" y="307969"/>
                  <a:pt x="952763" y="45652"/>
                </a:cubicBezTo>
                <a:cubicBezTo>
                  <a:pt x="1080687" y="17646"/>
                  <a:pt x="1235468" y="-1621"/>
                  <a:pt x="1388864" y="108"/>
                </a:cubicBezTo>
                <a:close/>
              </a:path>
            </a:pathLst>
          </a:custGeom>
          <a:solidFill>
            <a:schemeClr val="accent6">
              <a:alpha val="55000"/>
            </a:schemeClr>
          </a:solidFill>
          <a:ln w="6350">
            <a:solidFill>
              <a:schemeClr val="tx1">
                <a:lumMod val="40000"/>
                <a:lumOff val="60000"/>
                <a:alpha val="20000"/>
              </a:schemeClr>
            </a:solidFill>
          </a:ln>
        </p:spPr>
      </p:pic>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497965" y="443230"/>
            <a:ext cx="1002411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6">
                    <a:lumMod val="75000"/>
                  </a:schemeClr>
                </a:solidFill>
              </a:rPr>
              <a:t>二、“艰苦奋斗、勇于创新”</a:t>
            </a:r>
            <a:endParaRPr lang="zh-CN" altLang="en-US" sz="3600">
              <a:solidFill>
                <a:schemeClr val="accent6">
                  <a:lumMod val="75000"/>
                </a:schemeClr>
              </a:solidFill>
            </a:endParaRPr>
          </a:p>
        </p:txBody>
      </p:sp>
      <p:sp>
        <p:nvSpPr>
          <p:cNvPr id="2" name="矩形 5"/>
          <p:cNvSpPr/>
          <p:nvPr>
            <p:custDataLst>
              <p:tags r:id="rId2"/>
            </p:custDataLst>
          </p:nvPr>
        </p:nvSpPr>
        <p:spPr>
          <a:xfrm>
            <a:off x="1026795" y="3307080"/>
            <a:ext cx="2017395"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劳模精神的内涵</a:t>
            </a:r>
            <a:r>
              <a:rPr lang="en-US" altLang="zh-CN" b="1" dirty="0">
                <a:solidFill>
                  <a:schemeClr val="accent1"/>
                </a:solidFill>
                <a:latin typeface="+mn-ea"/>
                <a:cs typeface="+mn-ea"/>
              </a:rPr>
              <a:t>   </a:t>
            </a:r>
            <a:r>
              <a:rPr lang="zh-CN" altLang="en-US" b="1" dirty="0">
                <a:solidFill>
                  <a:schemeClr val="accent1"/>
                </a:solidFill>
                <a:latin typeface="+mn-ea"/>
                <a:cs typeface="+mn-ea"/>
              </a:rPr>
              <a:t>与价值</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1026616" y="3994573"/>
            <a:ext cx="2167684"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劳模精神体现了“艰苦奋斗、勇于创新”的宝贵品质，强调在持续的努力中展现出不怕困难、顽强拼搏的态度，以推动生产发展和科技创新。</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f49c1bf1-e000-4a32-9234-d32ed1867d55/a4d4e9f7-9edd-11f0-89a5-caa5613bfbd8.jpg@base@tag=imgScale&amp;m=1&amp;w=475&amp;h=738&amp;q=95a4d4e9f7-9edd-11f0-89a5-caa5613bfbd8"/>
          <p:cNvPicPr>
            <a:picLocks noChangeAspect="1"/>
          </p:cNvPicPr>
          <p:nvPr>
            <p:custDataLst>
              <p:tags r:id="rId4"/>
            </p:custDataLst>
          </p:nvPr>
        </p:nvPicPr>
        <p:blipFill>
          <a:blip r:embed="rId5"/>
          <a:srcRect r="33058"/>
          <a:stretch>
            <a:fillRect/>
          </a:stretch>
        </p:blipFill>
        <p:spPr>
          <a:xfrm>
            <a:off x="1388745" y="1090930"/>
            <a:ext cx="1293495" cy="201041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102360" y="1746885"/>
            <a:ext cx="385445" cy="44132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f49c1bf1-e000-4a32-9234-d32ed1867d55/a4d4e8ac-9edd-11f0-89a5-caa5613bfbd8.png@base@tag=imgScale&amp;m=1&amp;w=475&amp;h=738&amp;q=95a4d4e8ac-9edd-11f0-89a5-caa5613bfbd8"/>
          <p:cNvPicPr>
            <a:picLocks noChangeAspect="1"/>
          </p:cNvPicPr>
          <p:nvPr>
            <p:custDataLst>
              <p:tags r:id="rId7"/>
            </p:custDataLst>
          </p:nvPr>
        </p:nvPicPr>
        <p:blipFill>
          <a:blip r:embed="rId8"/>
          <a:srcRect l="18889" r="18889"/>
          <a:stretch>
            <a:fillRect/>
          </a:stretch>
        </p:blipFill>
        <p:spPr>
          <a:xfrm>
            <a:off x="4020820" y="1094740"/>
            <a:ext cx="1293495" cy="201041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700145" y="1736725"/>
            <a:ext cx="385445" cy="44132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665220" y="3302635"/>
            <a:ext cx="2017395"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艰苦奋斗：中华民族的优良传统</a:t>
            </a:r>
            <a:endParaRPr lang="zh-CN" altLang="en-US" b="1">
              <a:solidFill>
                <a:schemeClr val="accent2"/>
              </a:solidFill>
              <a:latin typeface="+mn-ea"/>
              <a:cs typeface="+mn-ea"/>
            </a:endParaRPr>
          </a:p>
        </p:txBody>
      </p:sp>
      <p:sp>
        <p:nvSpPr>
          <p:cNvPr id="21" name="矩形 14"/>
          <p:cNvSpPr/>
          <p:nvPr>
            <p:custDataLst>
              <p:tags r:id="rId11"/>
            </p:custDataLst>
          </p:nvPr>
        </p:nvSpPr>
        <p:spPr>
          <a:xfrm>
            <a:off x="3665339" y="4000289"/>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艰苦奋斗是中华民族的优良传统，也是劳模精神的根本内涵。劳动模范通过在平凡岗位上做出不平凡的成绩，展现了坚持和发扬艰苦奋斗精神的重要性。</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f49c1bf1-e000-4a32-9234-d32ed1867d55/a4d4e8f3-9edd-11f0-89a5-caa5613bfbd8.jpg@base@tag=imgScale&amp;m=1&amp;w=475&amp;h=738&amp;q=95a4d4e8f3-9edd-11f0-89a5-caa5613bfbd8"/>
          <p:cNvPicPr>
            <a:picLocks noChangeAspect="1"/>
          </p:cNvPicPr>
          <p:nvPr>
            <p:custDataLst>
              <p:tags r:id="rId12"/>
            </p:custDataLst>
          </p:nvPr>
        </p:nvPicPr>
        <p:blipFill>
          <a:blip r:embed="rId13"/>
          <a:srcRect l="17816" r="17816"/>
          <a:stretch>
            <a:fillRect/>
          </a:stretch>
        </p:blipFill>
        <p:spPr>
          <a:xfrm>
            <a:off x="6654800" y="1094740"/>
            <a:ext cx="1293495" cy="201041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338570" y="1736725"/>
            <a:ext cx="385445" cy="44132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282690" y="3302635"/>
            <a:ext cx="2017395"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勇于创新：推动高质量发展的关键</a:t>
            </a:r>
            <a:endParaRPr lang="zh-CN" altLang="en-US" b="1">
              <a:solidFill>
                <a:schemeClr val="accent3"/>
              </a:solidFill>
              <a:latin typeface="+mn-ea"/>
              <a:cs typeface="+mn-ea"/>
            </a:endParaRPr>
          </a:p>
        </p:txBody>
      </p:sp>
      <p:sp>
        <p:nvSpPr>
          <p:cNvPr id="30" name="矩形 23"/>
          <p:cNvSpPr/>
          <p:nvPr>
            <p:custDataLst>
              <p:tags r:id="rId16"/>
            </p:custDataLst>
          </p:nvPr>
        </p:nvSpPr>
        <p:spPr>
          <a:xfrm>
            <a:off x="6275483" y="4000289"/>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勇于创新是高质量发展的核心，要求在面对挑战时打破常规思维，探索未知领域，寻找新的解决方案，是企业与国家保持竞争力、实现可持续发展的关键。</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f49c1bf1-e000-4a32-9234-d32ed1867d55/a4d4eac6-9edd-11f0-89a5-caa5613bfbd8.png@base@tag=imgScale&amp;m=1&amp;w=475&amp;h=738&amp;q=95a4d4eac6-9edd-11f0-89a5-caa5613bfbd8"/>
          <p:cNvPicPr>
            <a:picLocks noChangeAspect="1"/>
          </p:cNvPicPr>
          <p:nvPr>
            <p:custDataLst>
              <p:tags r:id="rId17"/>
            </p:custDataLst>
          </p:nvPr>
        </p:nvPicPr>
        <p:blipFill rotWithShape="1">
          <a:blip r:embed="rId18"/>
          <a:srcRect t="6334" b="6334"/>
          <a:stretch>
            <a:fillRect/>
          </a:stretch>
        </p:blipFill>
        <p:spPr>
          <a:xfrm>
            <a:off x="9215120" y="1090930"/>
            <a:ext cx="1293495" cy="2010410"/>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955405" y="1746885"/>
            <a:ext cx="385445" cy="441325"/>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856980" y="3307080"/>
            <a:ext cx="2017395"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新时代创新实干的实践路径</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856980" y="3996055"/>
            <a:ext cx="229616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在新时代背景下，创新实干成为劳模精神的实践路径，要求继承和发扬自力更生精神，脚踏实地进行自主创新，以科技创新推动现代化建设。</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407160" y="421640"/>
            <a:ext cx="997521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6">
                    <a:lumMod val="75000"/>
                  </a:schemeClr>
                </a:solidFill>
              </a:rPr>
              <a:t>三、“淡泊名利、甘于奉献”</a:t>
            </a:r>
            <a:endParaRPr lang="zh-CN" altLang="en-US" sz="3600">
              <a:solidFill>
                <a:schemeClr val="accent6">
                  <a:lumMod val="75000"/>
                </a:schemeClr>
              </a:solidFill>
            </a:endParaRPr>
          </a:p>
        </p:txBody>
      </p:sp>
      <p:sp>
        <p:nvSpPr>
          <p:cNvPr id="45" name="任意多边形: 形状 44"/>
          <p:cNvSpPr/>
          <p:nvPr>
            <p:custDataLst>
              <p:tags r:id="rId2"/>
            </p:custDataLst>
          </p:nvPr>
        </p:nvSpPr>
        <p:spPr>
          <a:xfrm flipH="1">
            <a:off x="8750300" y="1633855"/>
            <a:ext cx="2392045" cy="4389755"/>
          </a:xfrm>
          <a:custGeom>
            <a:avLst/>
            <a:gdLst>
              <a:gd name="connsiteX0" fmla="*/ 1893951 w 2001488"/>
              <a:gd name="connsiteY0" fmla="*/ 3721037 h 3722830"/>
              <a:gd name="connsiteX1" fmla="*/ 68294 w 2001488"/>
              <a:gd name="connsiteY1" fmla="*/ 3342037 h 3722830"/>
              <a:gd name="connsiteX2" fmla="*/ 0 w 2001488"/>
              <a:gd name="connsiteY2" fmla="*/ 3258122 h 3722830"/>
              <a:gd name="connsiteX3" fmla="*/ 4382 w 2001488"/>
              <a:gd name="connsiteY3" fmla="*/ 85725 h 3722830"/>
              <a:gd name="connsiteX4" fmla="*/ 90107 w 2001488"/>
              <a:gd name="connsiteY4" fmla="*/ 0 h 3722830"/>
              <a:gd name="connsiteX5" fmla="*/ 1915763 w 2001488"/>
              <a:gd name="connsiteY5" fmla="*/ 0 h 3722830"/>
              <a:gd name="connsiteX6" fmla="*/ 2001488 w 2001488"/>
              <a:gd name="connsiteY6" fmla="*/ 85725 h 3722830"/>
              <a:gd name="connsiteX7" fmla="*/ 1997107 w 2001488"/>
              <a:gd name="connsiteY7" fmla="*/ 3637026 h 3722830"/>
              <a:gd name="connsiteX8" fmla="*/ 1893951 w 2001488"/>
              <a:gd name="connsiteY8" fmla="*/ 3721037 h 3722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1488" h="3722830">
                <a:moveTo>
                  <a:pt x="1893951" y="3721037"/>
                </a:moveTo>
                <a:lnTo>
                  <a:pt x="68294" y="3342037"/>
                </a:lnTo>
                <a:cubicBezTo>
                  <a:pt x="28480" y="3333845"/>
                  <a:pt x="0" y="3298793"/>
                  <a:pt x="0" y="3258122"/>
                </a:cubicBezTo>
                <a:lnTo>
                  <a:pt x="4382" y="85725"/>
                </a:lnTo>
                <a:cubicBezTo>
                  <a:pt x="4382" y="38386"/>
                  <a:pt x="42767" y="0"/>
                  <a:pt x="90107" y="0"/>
                </a:cubicBezTo>
                <a:lnTo>
                  <a:pt x="1915763" y="0"/>
                </a:lnTo>
                <a:cubicBezTo>
                  <a:pt x="1963103" y="0"/>
                  <a:pt x="2001488" y="38386"/>
                  <a:pt x="2001488" y="85725"/>
                </a:cubicBezTo>
                <a:lnTo>
                  <a:pt x="1997107" y="3637026"/>
                </a:lnTo>
                <a:cubicBezTo>
                  <a:pt x="1997107" y="3691414"/>
                  <a:pt x="1947196" y="3731990"/>
                  <a:pt x="1893951" y="3721037"/>
                </a:cubicBezTo>
                <a:close/>
              </a:path>
            </a:pathLst>
          </a:custGeom>
          <a:gradFill flip="none" rotWithShape="1">
            <a:gsLst>
              <a:gs pos="0">
                <a:schemeClr val="accent2">
                  <a:lumMod val="20000"/>
                  <a:lumOff val="80000"/>
                  <a:alpha val="38000"/>
                </a:schemeClr>
              </a:gs>
              <a:gs pos="54000">
                <a:schemeClr val="accent2">
                  <a:lumMod val="40000"/>
                  <a:lumOff val="60000"/>
                  <a:alpha val="60000"/>
                </a:schemeClr>
              </a:gs>
              <a:gs pos="100000">
                <a:schemeClr val="accent2">
                  <a:lumMod val="40000"/>
                  <a:lumOff val="60000"/>
                  <a:alpha val="70000"/>
                </a:schemeClr>
              </a:gs>
            </a:gsLst>
            <a:lin ang="16200000" scaled="1"/>
            <a:tileRect/>
          </a:gradFill>
          <a:ln w="9525" cap="flat">
            <a:gradFill flip="none" rotWithShape="1">
              <a:gsLst>
                <a:gs pos="0">
                  <a:schemeClr val="accent2">
                    <a:lumMod val="20000"/>
                    <a:lumOff val="80000"/>
                    <a:alpha val="40000"/>
                  </a:schemeClr>
                </a:gs>
                <a:gs pos="100000">
                  <a:schemeClr val="accent2">
                    <a:lumMod val="40000"/>
                    <a:lumOff val="60000"/>
                    <a:alpha val="100000"/>
                  </a:schemeClr>
                </a:gs>
                <a:gs pos="49000">
                  <a:schemeClr val="accent2">
                    <a:lumMod val="40000"/>
                    <a:lumOff val="60000"/>
                    <a:alpha val="60000"/>
                  </a:schemeClr>
                </a:gs>
              </a:gsLst>
              <a:lin ang="5400000" scaled="1"/>
              <a:tileRect/>
            </a:gra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lgn="l">
              <a:buClrTx/>
              <a:buSzTx/>
              <a:buFontTx/>
            </a:pPr>
            <a:endParaRPr lang="zh-CN" altLang="en-US">
              <a:solidFill>
                <a:schemeClr val="tx1"/>
              </a:solidFill>
              <a:sym typeface="+mn-ea"/>
            </a:endParaRPr>
          </a:p>
        </p:txBody>
      </p:sp>
      <p:sp>
        <p:nvSpPr>
          <p:cNvPr id="46" name="任意多边形: 形状 45"/>
          <p:cNvSpPr/>
          <p:nvPr>
            <p:custDataLst>
              <p:tags r:id="rId3"/>
            </p:custDataLst>
          </p:nvPr>
        </p:nvSpPr>
        <p:spPr>
          <a:xfrm flipH="1">
            <a:off x="6173470" y="1633855"/>
            <a:ext cx="2392045" cy="4937760"/>
          </a:xfrm>
          <a:custGeom>
            <a:avLst/>
            <a:gdLst>
              <a:gd name="connsiteX0" fmla="*/ 1893951 w 2001488"/>
              <a:gd name="connsiteY0" fmla="*/ 4185666 h 4187485"/>
              <a:gd name="connsiteX1" fmla="*/ 68294 w 2001488"/>
              <a:gd name="connsiteY1" fmla="*/ 3806762 h 4187485"/>
              <a:gd name="connsiteX2" fmla="*/ 0 w 2001488"/>
              <a:gd name="connsiteY2" fmla="*/ 3722846 h 4187485"/>
              <a:gd name="connsiteX3" fmla="*/ 4381 w 2001488"/>
              <a:gd name="connsiteY3" fmla="*/ 85725 h 4187485"/>
              <a:gd name="connsiteX4" fmla="*/ 90106 w 2001488"/>
              <a:gd name="connsiteY4" fmla="*/ 0 h 4187485"/>
              <a:gd name="connsiteX5" fmla="*/ 1915763 w 2001488"/>
              <a:gd name="connsiteY5" fmla="*/ 0 h 4187485"/>
              <a:gd name="connsiteX6" fmla="*/ 2001488 w 2001488"/>
              <a:gd name="connsiteY6" fmla="*/ 85725 h 4187485"/>
              <a:gd name="connsiteX7" fmla="*/ 1997107 w 2001488"/>
              <a:gd name="connsiteY7" fmla="*/ 4101751 h 4187485"/>
              <a:gd name="connsiteX8" fmla="*/ 1893951 w 2001488"/>
              <a:gd name="connsiteY8" fmla="*/ 4185666 h 4187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1488" h="4187485">
                <a:moveTo>
                  <a:pt x="1893951" y="4185666"/>
                </a:moveTo>
                <a:lnTo>
                  <a:pt x="68294" y="3806762"/>
                </a:lnTo>
                <a:cubicBezTo>
                  <a:pt x="28480" y="3798475"/>
                  <a:pt x="0" y="3763423"/>
                  <a:pt x="0" y="3722846"/>
                </a:cubicBezTo>
                <a:lnTo>
                  <a:pt x="4381" y="85725"/>
                </a:lnTo>
                <a:cubicBezTo>
                  <a:pt x="4381" y="38386"/>
                  <a:pt x="42767" y="0"/>
                  <a:pt x="90106" y="0"/>
                </a:cubicBezTo>
                <a:lnTo>
                  <a:pt x="1915763" y="0"/>
                </a:lnTo>
                <a:cubicBezTo>
                  <a:pt x="1963102" y="0"/>
                  <a:pt x="2001488" y="38386"/>
                  <a:pt x="2001488" y="85725"/>
                </a:cubicBezTo>
                <a:lnTo>
                  <a:pt x="1997107" y="4101751"/>
                </a:lnTo>
                <a:cubicBezTo>
                  <a:pt x="1997011" y="4156043"/>
                  <a:pt x="1947101" y="4196715"/>
                  <a:pt x="1893951" y="4185666"/>
                </a:cubicBezTo>
                <a:close/>
              </a:path>
            </a:pathLst>
          </a:custGeom>
          <a:gradFill flip="none" rotWithShape="1">
            <a:gsLst>
              <a:gs pos="0">
                <a:schemeClr val="accent1">
                  <a:lumMod val="20000"/>
                  <a:lumOff val="80000"/>
                  <a:alpha val="38000"/>
                </a:schemeClr>
              </a:gs>
              <a:gs pos="54000">
                <a:schemeClr val="accent1">
                  <a:lumMod val="40000"/>
                  <a:lumOff val="60000"/>
                  <a:alpha val="60000"/>
                </a:schemeClr>
              </a:gs>
              <a:gs pos="100000">
                <a:schemeClr val="accent1">
                  <a:lumMod val="40000"/>
                  <a:lumOff val="60000"/>
                  <a:alpha val="70000"/>
                </a:schemeClr>
              </a:gs>
            </a:gsLst>
            <a:lin ang="16200000" scaled="1"/>
            <a:tileRect/>
          </a:gradFill>
          <a:ln w="9525" cap="flat">
            <a:gradFill flip="none" rotWithShape="1">
              <a:gsLst>
                <a:gs pos="0">
                  <a:schemeClr val="accent1">
                    <a:lumMod val="20000"/>
                    <a:lumOff val="80000"/>
                    <a:alpha val="40000"/>
                  </a:schemeClr>
                </a:gs>
                <a:gs pos="100000">
                  <a:schemeClr val="accent1">
                    <a:lumMod val="40000"/>
                    <a:lumOff val="60000"/>
                    <a:alpha val="100000"/>
                  </a:schemeClr>
                </a:gs>
                <a:gs pos="49000">
                  <a:schemeClr val="accent1">
                    <a:lumMod val="40000"/>
                    <a:lumOff val="60000"/>
                    <a:alpha val="60000"/>
                  </a:schemeClr>
                </a:gs>
              </a:gsLst>
              <a:lin ang="5400000" scaled="1"/>
              <a:tileRect/>
            </a:gra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lgn="l">
              <a:buClrTx/>
              <a:buSzTx/>
              <a:buFontTx/>
            </a:pPr>
            <a:endParaRPr lang="zh-CN" altLang="en-US">
              <a:solidFill>
                <a:schemeClr val="tx1"/>
              </a:solidFill>
              <a:sym typeface="+mn-ea"/>
            </a:endParaRPr>
          </a:p>
        </p:txBody>
      </p:sp>
      <p:sp>
        <p:nvSpPr>
          <p:cNvPr id="130" name="任意多边形: 形状 129"/>
          <p:cNvSpPr/>
          <p:nvPr>
            <p:custDataLst>
              <p:tags r:id="rId4"/>
            </p:custDataLst>
          </p:nvPr>
        </p:nvSpPr>
        <p:spPr>
          <a:xfrm>
            <a:off x="1019810" y="1633855"/>
            <a:ext cx="2392045" cy="4389755"/>
          </a:xfrm>
          <a:custGeom>
            <a:avLst/>
            <a:gdLst>
              <a:gd name="connsiteX0" fmla="*/ 1893951 w 2001488"/>
              <a:gd name="connsiteY0" fmla="*/ 3721037 h 3722830"/>
              <a:gd name="connsiteX1" fmla="*/ 68294 w 2001488"/>
              <a:gd name="connsiteY1" fmla="*/ 3342037 h 3722830"/>
              <a:gd name="connsiteX2" fmla="*/ 0 w 2001488"/>
              <a:gd name="connsiteY2" fmla="*/ 3258122 h 3722830"/>
              <a:gd name="connsiteX3" fmla="*/ 4382 w 2001488"/>
              <a:gd name="connsiteY3" fmla="*/ 85725 h 3722830"/>
              <a:gd name="connsiteX4" fmla="*/ 90107 w 2001488"/>
              <a:gd name="connsiteY4" fmla="*/ 0 h 3722830"/>
              <a:gd name="connsiteX5" fmla="*/ 1915763 w 2001488"/>
              <a:gd name="connsiteY5" fmla="*/ 0 h 3722830"/>
              <a:gd name="connsiteX6" fmla="*/ 2001488 w 2001488"/>
              <a:gd name="connsiteY6" fmla="*/ 85725 h 3722830"/>
              <a:gd name="connsiteX7" fmla="*/ 1997107 w 2001488"/>
              <a:gd name="connsiteY7" fmla="*/ 3637026 h 3722830"/>
              <a:gd name="connsiteX8" fmla="*/ 1893951 w 2001488"/>
              <a:gd name="connsiteY8" fmla="*/ 3721037 h 3722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1488" h="3722830">
                <a:moveTo>
                  <a:pt x="1893951" y="3721037"/>
                </a:moveTo>
                <a:lnTo>
                  <a:pt x="68294" y="3342037"/>
                </a:lnTo>
                <a:cubicBezTo>
                  <a:pt x="28480" y="3333845"/>
                  <a:pt x="0" y="3298793"/>
                  <a:pt x="0" y="3258122"/>
                </a:cubicBezTo>
                <a:lnTo>
                  <a:pt x="4382" y="85725"/>
                </a:lnTo>
                <a:cubicBezTo>
                  <a:pt x="4382" y="38386"/>
                  <a:pt x="42767" y="0"/>
                  <a:pt x="90107" y="0"/>
                </a:cubicBezTo>
                <a:lnTo>
                  <a:pt x="1915763" y="0"/>
                </a:lnTo>
                <a:cubicBezTo>
                  <a:pt x="1963103" y="0"/>
                  <a:pt x="2001488" y="38386"/>
                  <a:pt x="2001488" y="85725"/>
                </a:cubicBezTo>
                <a:lnTo>
                  <a:pt x="1997107" y="3637026"/>
                </a:lnTo>
                <a:cubicBezTo>
                  <a:pt x="1997107" y="3691414"/>
                  <a:pt x="1947196" y="3731990"/>
                  <a:pt x="1893951" y="3721037"/>
                </a:cubicBezTo>
                <a:close/>
              </a:path>
            </a:pathLst>
          </a:custGeom>
          <a:gradFill flip="none" rotWithShape="1">
            <a:gsLst>
              <a:gs pos="0">
                <a:schemeClr val="accent1">
                  <a:lumMod val="20000"/>
                  <a:lumOff val="80000"/>
                  <a:alpha val="38000"/>
                </a:schemeClr>
              </a:gs>
              <a:gs pos="54000">
                <a:schemeClr val="accent1">
                  <a:lumMod val="40000"/>
                  <a:lumOff val="60000"/>
                  <a:alpha val="60000"/>
                </a:schemeClr>
              </a:gs>
              <a:gs pos="100000">
                <a:schemeClr val="accent1">
                  <a:lumMod val="40000"/>
                  <a:lumOff val="60000"/>
                  <a:alpha val="70000"/>
                </a:schemeClr>
              </a:gs>
            </a:gsLst>
            <a:lin ang="16200000" scaled="1"/>
            <a:tileRect/>
          </a:gradFill>
          <a:ln w="9525" cap="flat">
            <a:gradFill flip="none" rotWithShape="1">
              <a:gsLst>
                <a:gs pos="0">
                  <a:schemeClr val="accent1">
                    <a:lumMod val="20000"/>
                    <a:lumOff val="80000"/>
                    <a:alpha val="40000"/>
                  </a:schemeClr>
                </a:gs>
                <a:gs pos="100000">
                  <a:schemeClr val="accent1">
                    <a:lumMod val="40000"/>
                    <a:lumOff val="60000"/>
                    <a:alpha val="100000"/>
                  </a:schemeClr>
                </a:gs>
                <a:gs pos="49000">
                  <a:schemeClr val="accent1">
                    <a:lumMod val="40000"/>
                    <a:lumOff val="60000"/>
                    <a:alpha val="60000"/>
                  </a:schemeClr>
                </a:gs>
              </a:gsLst>
              <a:lin ang="5400000" scaled="1"/>
              <a:tileRect/>
            </a:gra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lgn="l">
              <a:buClrTx/>
              <a:buSzTx/>
              <a:buFontTx/>
            </a:pPr>
            <a:endParaRPr lang="zh-CN" altLang="en-US">
              <a:solidFill>
                <a:schemeClr val="tx1"/>
              </a:solidFill>
              <a:sym typeface="+mn-ea"/>
            </a:endParaRPr>
          </a:p>
        </p:txBody>
      </p:sp>
      <p:sp>
        <p:nvSpPr>
          <p:cNvPr id="135" name="任意多边形: 形状 134"/>
          <p:cNvSpPr/>
          <p:nvPr>
            <p:custDataLst>
              <p:tags r:id="rId5"/>
            </p:custDataLst>
          </p:nvPr>
        </p:nvSpPr>
        <p:spPr>
          <a:xfrm>
            <a:off x="2788920" y="2082800"/>
            <a:ext cx="150495" cy="808355"/>
          </a:xfrm>
          <a:custGeom>
            <a:avLst/>
            <a:gdLst>
              <a:gd name="connsiteX0" fmla="*/ 0 w 139350"/>
              <a:gd name="connsiteY0" fmla="*/ 0 h 680370"/>
              <a:gd name="connsiteX1" fmla="*/ 139351 w 139350"/>
              <a:gd name="connsiteY1" fmla="*/ 413957 h 680370"/>
              <a:gd name="connsiteX2" fmla="*/ 85534 w 139350"/>
              <a:gd name="connsiteY2" fmla="*/ 680371 h 680370"/>
            </a:gdLst>
            <a:ahLst/>
            <a:cxnLst>
              <a:cxn ang="0">
                <a:pos x="connsiteX0" y="connsiteY0"/>
              </a:cxn>
              <a:cxn ang="0">
                <a:pos x="connsiteX1" y="connsiteY1"/>
              </a:cxn>
              <a:cxn ang="0">
                <a:pos x="connsiteX2" y="connsiteY2"/>
              </a:cxn>
            </a:cxnLst>
            <a:rect l="l" t="t" r="r" b="b"/>
            <a:pathLst>
              <a:path w="139350" h="680370">
                <a:moveTo>
                  <a:pt x="0" y="0"/>
                </a:moveTo>
                <a:cubicBezTo>
                  <a:pt x="87439" y="114967"/>
                  <a:pt x="139351" y="258413"/>
                  <a:pt x="139351" y="413957"/>
                </a:cubicBezTo>
                <a:cubicBezTo>
                  <a:pt x="139351" y="508445"/>
                  <a:pt x="120205" y="598551"/>
                  <a:pt x="85534" y="680371"/>
                </a:cubicBezTo>
              </a:path>
            </a:pathLst>
          </a:custGeom>
          <a:noFill/>
          <a:ln w="9525" cap="flat">
            <a:gradFill flip="none" rotWithShape="1">
              <a:gsLst>
                <a:gs pos="0">
                  <a:schemeClr val="accent1">
                    <a:lumMod val="75000"/>
                    <a:alpha val="100000"/>
                  </a:schemeClr>
                </a:gs>
                <a:gs pos="48000">
                  <a:schemeClr val="accent1">
                    <a:alpha val="100000"/>
                  </a:schemeClr>
                </a:gs>
                <a:gs pos="100000">
                  <a:schemeClr val="accent1">
                    <a:lumMod val="60000"/>
                    <a:lumOff val="40000"/>
                    <a:alpha val="100000"/>
                  </a:schemeClr>
                </a:gs>
              </a:gsLst>
              <a:lin ang="16200000" scaled="1"/>
              <a:tileRect/>
            </a:gradFill>
            <a:prstDash val="solid"/>
            <a:miter/>
          </a:ln>
        </p:spPr>
        <p:txBody>
          <a:bodyPr rtlCol="0" anchor="ctr">
            <a:noAutofit/>
          </a:bodyPr>
          <a:lstStyle/>
          <a:p>
            <a:pPr lvl="0" algn="l">
              <a:buClrTx/>
              <a:buSzTx/>
              <a:buFontTx/>
            </a:pPr>
            <a:endParaRPr lang="zh-CN" altLang="en-US">
              <a:solidFill>
                <a:schemeClr val="tx1"/>
              </a:solidFill>
              <a:sym typeface="+mn-ea"/>
            </a:endParaRPr>
          </a:p>
        </p:txBody>
      </p:sp>
      <p:sp>
        <p:nvSpPr>
          <p:cNvPr id="136" name="任意多边形: 形状 135"/>
          <p:cNvSpPr/>
          <p:nvPr>
            <p:custDataLst>
              <p:tags r:id="rId6"/>
            </p:custDataLst>
          </p:nvPr>
        </p:nvSpPr>
        <p:spPr>
          <a:xfrm>
            <a:off x="1547495" y="1847850"/>
            <a:ext cx="363855" cy="363855"/>
          </a:xfrm>
          <a:custGeom>
            <a:avLst/>
            <a:gdLst>
              <a:gd name="connsiteX0" fmla="*/ 0 w 336518"/>
              <a:gd name="connsiteY0" fmla="*/ 306324 h 306323"/>
              <a:gd name="connsiteX1" fmla="*/ 336518 w 336518"/>
              <a:gd name="connsiteY1" fmla="*/ 0 h 306323"/>
            </a:gdLst>
            <a:ahLst/>
            <a:cxnLst>
              <a:cxn ang="0">
                <a:pos x="connsiteX0" y="connsiteY0"/>
              </a:cxn>
              <a:cxn ang="0">
                <a:pos x="connsiteX1" y="connsiteY1"/>
              </a:cxn>
            </a:cxnLst>
            <a:rect l="l" t="t" r="r" b="b"/>
            <a:pathLst>
              <a:path w="336518" h="306323">
                <a:moveTo>
                  <a:pt x="0" y="306324"/>
                </a:moveTo>
                <a:cubicBezTo>
                  <a:pt x="73724" y="169640"/>
                  <a:pt x="192500" y="60865"/>
                  <a:pt x="336518" y="0"/>
                </a:cubicBezTo>
              </a:path>
            </a:pathLst>
          </a:custGeom>
          <a:noFill/>
          <a:ln w="9525" cap="flat">
            <a:gradFill flip="none" rotWithShape="1">
              <a:gsLst>
                <a:gs pos="0">
                  <a:schemeClr val="accent1">
                    <a:lumMod val="75000"/>
                    <a:alpha val="100000"/>
                  </a:schemeClr>
                </a:gs>
                <a:gs pos="48000">
                  <a:schemeClr val="accent1">
                    <a:alpha val="100000"/>
                  </a:schemeClr>
                </a:gs>
                <a:gs pos="100000">
                  <a:schemeClr val="accent1">
                    <a:lumMod val="60000"/>
                    <a:lumOff val="40000"/>
                    <a:alpha val="100000"/>
                  </a:schemeClr>
                </a:gs>
              </a:gsLst>
              <a:lin ang="16200000" scaled="1"/>
              <a:tileRect/>
            </a:gradFill>
            <a:prstDash val="solid"/>
            <a:miter/>
          </a:ln>
        </p:spPr>
        <p:txBody>
          <a:bodyPr rtlCol="0" anchor="ctr">
            <a:noAutofit/>
          </a:bodyPr>
          <a:lstStyle/>
          <a:p>
            <a:pPr lvl="0" algn="l">
              <a:buClrTx/>
              <a:buSzTx/>
              <a:buFontTx/>
            </a:pPr>
            <a:endParaRPr lang="zh-CN" altLang="en-US">
              <a:solidFill>
                <a:schemeClr val="tx1"/>
              </a:solidFill>
              <a:sym typeface="+mn-ea"/>
            </a:endParaRPr>
          </a:p>
        </p:txBody>
      </p:sp>
      <p:sp>
        <p:nvSpPr>
          <p:cNvPr id="137" name="任意多边形: 形状 136"/>
          <p:cNvSpPr/>
          <p:nvPr>
            <p:custDataLst>
              <p:tags r:id="rId7"/>
            </p:custDataLst>
          </p:nvPr>
        </p:nvSpPr>
        <p:spPr>
          <a:xfrm>
            <a:off x="1511935" y="1974850"/>
            <a:ext cx="282575" cy="762000"/>
          </a:xfrm>
          <a:custGeom>
            <a:avLst/>
            <a:gdLst>
              <a:gd name="connsiteX0" fmla="*/ 12954 w 261461"/>
              <a:gd name="connsiteY0" fmla="*/ 641890 h 641889"/>
              <a:gd name="connsiteX1" fmla="*/ 0 w 261461"/>
              <a:gd name="connsiteY1" fmla="*/ 513779 h 641889"/>
              <a:gd name="connsiteX2" fmla="*/ 261461 w 261461"/>
              <a:gd name="connsiteY2" fmla="*/ 0 h 641889"/>
            </a:gdLst>
            <a:ahLst/>
            <a:cxnLst>
              <a:cxn ang="0">
                <a:pos x="connsiteX0" y="connsiteY0"/>
              </a:cxn>
              <a:cxn ang="0">
                <a:pos x="connsiteX1" y="connsiteY1"/>
              </a:cxn>
              <a:cxn ang="0">
                <a:pos x="connsiteX2" y="connsiteY2"/>
              </a:cxn>
            </a:cxnLst>
            <a:rect l="l" t="t" r="r" b="b"/>
            <a:pathLst>
              <a:path w="261461" h="641889">
                <a:moveTo>
                  <a:pt x="12954" y="641890"/>
                </a:moveTo>
                <a:cubicBezTo>
                  <a:pt x="4477" y="600551"/>
                  <a:pt x="0" y="557689"/>
                  <a:pt x="0" y="513779"/>
                </a:cubicBezTo>
                <a:cubicBezTo>
                  <a:pt x="0" y="302609"/>
                  <a:pt x="102965" y="115538"/>
                  <a:pt x="261461" y="0"/>
                </a:cubicBezTo>
              </a:path>
            </a:pathLst>
          </a:custGeom>
          <a:noFill/>
          <a:ln w="9525" cap="flat">
            <a:gradFill flip="none" rotWithShape="1">
              <a:gsLst>
                <a:gs pos="0">
                  <a:schemeClr val="accent1">
                    <a:lumMod val="75000"/>
                    <a:alpha val="100000"/>
                  </a:schemeClr>
                </a:gs>
                <a:gs pos="48000">
                  <a:schemeClr val="accent1">
                    <a:alpha val="100000"/>
                  </a:schemeClr>
                </a:gs>
                <a:gs pos="100000">
                  <a:schemeClr val="accent1">
                    <a:lumMod val="60000"/>
                    <a:lumOff val="40000"/>
                    <a:alpha val="100000"/>
                  </a:schemeClr>
                </a:gs>
              </a:gsLst>
              <a:lin ang="16200000" scaled="1"/>
              <a:tileRect/>
            </a:gradFill>
            <a:prstDash val="solid"/>
            <a:miter/>
          </a:ln>
        </p:spPr>
        <p:txBody>
          <a:bodyPr rtlCol="0" anchor="ctr">
            <a:noAutofit/>
          </a:bodyPr>
          <a:lstStyle/>
          <a:p>
            <a:pPr lvl="0" algn="l">
              <a:buClrTx/>
              <a:buSzTx/>
              <a:buFontTx/>
            </a:pPr>
            <a:endParaRPr lang="zh-CN" altLang="en-US">
              <a:solidFill>
                <a:schemeClr val="tx1"/>
              </a:solidFill>
              <a:sym typeface="+mn-ea"/>
            </a:endParaRPr>
          </a:p>
        </p:txBody>
      </p:sp>
      <p:sp>
        <p:nvSpPr>
          <p:cNvPr id="138" name="任意多边形: 形状 137"/>
          <p:cNvSpPr/>
          <p:nvPr>
            <p:custDataLst>
              <p:tags r:id="rId8"/>
            </p:custDataLst>
          </p:nvPr>
        </p:nvSpPr>
        <p:spPr>
          <a:xfrm>
            <a:off x="2481580" y="2321560"/>
            <a:ext cx="405130" cy="917575"/>
          </a:xfrm>
          <a:custGeom>
            <a:avLst/>
            <a:gdLst>
              <a:gd name="connsiteX0" fmla="*/ 344996 w 374808"/>
              <a:gd name="connsiteY0" fmla="*/ 0 h 772668"/>
              <a:gd name="connsiteX1" fmla="*/ 374809 w 374808"/>
              <a:gd name="connsiteY1" fmla="*/ 192881 h 772668"/>
              <a:gd name="connsiteX2" fmla="*/ 0 w 374808"/>
              <a:gd name="connsiteY2" fmla="*/ 772668 h 772668"/>
            </a:gdLst>
            <a:ahLst/>
            <a:cxnLst>
              <a:cxn ang="0">
                <a:pos x="connsiteX0" y="connsiteY0"/>
              </a:cxn>
              <a:cxn ang="0">
                <a:pos x="connsiteX1" y="connsiteY1"/>
              </a:cxn>
              <a:cxn ang="0">
                <a:pos x="connsiteX2" y="connsiteY2"/>
              </a:cxn>
            </a:cxnLst>
            <a:rect l="l" t="t" r="r" b="b"/>
            <a:pathLst>
              <a:path w="374808" h="772668">
                <a:moveTo>
                  <a:pt x="344996" y="0"/>
                </a:moveTo>
                <a:cubicBezTo>
                  <a:pt x="364331" y="60865"/>
                  <a:pt x="374809" y="125635"/>
                  <a:pt x="374809" y="192881"/>
                </a:cubicBezTo>
                <a:cubicBezTo>
                  <a:pt x="374809" y="451009"/>
                  <a:pt x="220980" y="673132"/>
                  <a:pt x="0" y="772668"/>
                </a:cubicBezTo>
              </a:path>
            </a:pathLst>
          </a:custGeom>
          <a:noFill/>
          <a:ln w="9525" cap="flat">
            <a:gradFill flip="none" rotWithShape="1">
              <a:gsLst>
                <a:gs pos="0">
                  <a:schemeClr val="accent1">
                    <a:lumMod val="75000"/>
                    <a:alpha val="100000"/>
                  </a:schemeClr>
                </a:gs>
                <a:gs pos="48000">
                  <a:schemeClr val="accent1">
                    <a:alpha val="100000"/>
                  </a:schemeClr>
                </a:gs>
                <a:gs pos="100000">
                  <a:schemeClr val="accent1">
                    <a:lumMod val="60000"/>
                    <a:lumOff val="40000"/>
                    <a:alpha val="100000"/>
                  </a:schemeClr>
                </a:gs>
              </a:gsLst>
              <a:lin ang="16200000" scaled="1"/>
              <a:tileRect/>
            </a:gradFill>
            <a:prstDash val="solid"/>
            <a:miter/>
          </a:ln>
        </p:spPr>
        <p:txBody>
          <a:bodyPr rtlCol="0" anchor="ctr">
            <a:noAutofit/>
          </a:bodyPr>
          <a:lstStyle/>
          <a:p>
            <a:pPr lvl="0" algn="l">
              <a:buClrTx/>
              <a:buSzTx/>
              <a:buFontTx/>
            </a:pPr>
            <a:endParaRPr lang="zh-CN" altLang="en-US">
              <a:solidFill>
                <a:schemeClr val="tx1"/>
              </a:solidFill>
              <a:sym typeface="+mn-ea"/>
            </a:endParaRPr>
          </a:p>
        </p:txBody>
      </p:sp>
      <p:pic>
        <p:nvPicPr>
          <p:cNvPr id="139" name="图片 138" descr="/data/temp/39695cdd-fadf-45cb-9088-171dd2076b7e/85f3f895-9ede-11f0-a452-6a0bf625640f.png85f3f895-9ede-11f0-a452-6a0bf625640f"/>
          <p:cNvPicPr>
            <a:picLocks noChangeAspect="1"/>
          </p:cNvPicPr>
          <p:nvPr>
            <p:custDataLst>
              <p:tags r:id="rId9"/>
            </p:custDataLst>
          </p:nvPr>
        </p:nvPicPr>
        <p:blipFill rotWithShape="1">
          <a:blip r:embed="rId10"/>
          <a:srcRect l="5444" r="5444"/>
          <a:stretch>
            <a:fillRect/>
          </a:stretch>
        </p:blipFill>
        <p:spPr>
          <a:xfrm>
            <a:off x="1547495" y="1878330"/>
            <a:ext cx="1304290" cy="1360170"/>
          </a:xfrm>
          <a:custGeom>
            <a:avLst/>
            <a:gdLst>
              <a:gd name="connsiteX0" fmla="*/ 474868 w 949736"/>
              <a:gd name="connsiteY0" fmla="*/ 0 h 949736"/>
              <a:gd name="connsiteX1" fmla="*/ 949736 w 949736"/>
              <a:gd name="connsiteY1" fmla="*/ 474869 h 949736"/>
              <a:gd name="connsiteX2" fmla="*/ 474868 w 949736"/>
              <a:gd name="connsiteY2" fmla="*/ 949736 h 949736"/>
              <a:gd name="connsiteX3" fmla="*/ 0 w 949736"/>
              <a:gd name="connsiteY3" fmla="*/ 474868 h 949736"/>
              <a:gd name="connsiteX4" fmla="*/ 474868 w 949736"/>
              <a:gd name="connsiteY4" fmla="*/ 0 h 949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9736" h="949736">
                <a:moveTo>
                  <a:pt x="474868" y="0"/>
                </a:moveTo>
                <a:cubicBezTo>
                  <a:pt x="737131" y="0"/>
                  <a:pt x="949736" y="212606"/>
                  <a:pt x="949736" y="474869"/>
                </a:cubicBezTo>
                <a:cubicBezTo>
                  <a:pt x="949736" y="737131"/>
                  <a:pt x="737131" y="949736"/>
                  <a:pt x="474868" y="949736"/>
                </a:cubicBezTo>
                <a:cubicBezTo>
                  <a:pt x="212606" y="949736"/>
                  <a:pt x="0" y="737131"/>
                  <a:pt x="0" y="474868"/>
                </a:cubicBezTo>
                <a:cubicBezTo>
                  <a:pt x="0" y="212606"/>
                  <a:pt x="212606" y="0"/>
                  <a:pt x="474868" y="0"/>
                </a:cubicBezTo>
                <a:close/>
              </a:path>
            </a:pathLst>
          </a:custGeom>
          <a:solidFill>
            <a:srgbClr val="FFFFFF">
              <a:lumMod val="40000"/>
              <a:lumOff val="60000"/>
            </a:srgbClr>
          </a:solidFill>
          <a:ln w="6350" cap="flat">
            <a:solidFill>
              <a:schemeClr val="accent1">
                <a:alpha val="20000"/>
              </a:schemeClr>
            </a:solidFill>
            <a:prstDash val="solid"/>
            <a:miter/>
          </a:ln>
        </p:spPr>
      </p:pic>
      <p:sp>
        <p:nvSpPr>
          <p:cNvPr id="158" name="矩形 157"/>
          <p:cNvSpPr/>
          <p:nvPr>
            <p:custDataLst>
              <p:tags r:id="rId11"/>
            </p:custDataLst>
          </p:nvPr>
        </p:nvSpPr>
        <p:spPr>
          <a:xfrm>
            <a:off x="1191260" y="3317240"/>
            <a:ext cx="2060575" cy="271145"/>
          </a:xfrm>
          <a:prstGeom prst="rect">
            <a:avLst/>
          </a:prstGeom>
          <a:noFill/>
        </p:spPr>
        <p:txBody>
          <a:bodyPr wrap="square" lIns="0" tIns="0" rIns="0" bIns="0" rtlCol="0" anchor="ctr">
            <a:noAutofit/>
          </a:bodyPr>
          <a:lstStyle/>
          <a:p>
            <a:pPr algn="ctr"/>
            <a:r>
              <a:rPr lang="zh-CN" altLang="en-US" sz="1600" b="1" kern="0" dirty="0">
                <a:solidFill>
                  <a:schemeClr val="tx1"/>
                </a:solidFill>
              </a:rPr>
              <a:t>劳模精神的历史表现</a:t>
            </a:r>
            <a:endParaRPr lang="zh-CN" altLang="en-US" sz="1600" b="1" kern="0" dirty="0">
              <a:solidFill>
                <a:schemeClr val="tx1"/>
              </a:solidFill>
            </a:endParaRPr>
          </a:p>
        </p:txBody>
      </p:sp>
      <p:sp>
        <p:nvSpPr>
          <p:cNvPr id="159" name="文本框 158"/>
          <p:cNvSpPr txBox="1"/>
          <p:nvPr>
            <p:custDataLst>
              <p:tags r:id="rId12"/>
            </p:custDataLst>
          </p:nvPr>
        </p:nvSpPr>
        <p:spPr>
          <a:xfrm>
            <a:off x="1191260" y="3583305"/>
            <a:ext cx="2060575" cy="1692275"/>
          </a:xfrm>
          <a:prstGeom prst="rect">
            <a:avLst/>
          </a:prstGeom>
          <a:noFill/>
        </p:spPr>
        <p:txBody>
          <a:bodyPr wrap="square" lIns="0" tIns="0" rIns="0" bIns="0">
            <a:noAutofit/>
          </a:bodyPr>
          <a:lstStyle>
            <a:defPPr>
              <a:defRPr lang="zh-CN"/>
            </a:defPPr>
            <a:lvl1pPr indent="0">
              <a:lnSpc>
                <a:spcPct val="150000"/>
              </a:lnSpc>
              <a:buNone/>
              <a:defRPr sz="1400" kern="0" spc="0">
                <a:ln>
                  <a:noFill/>
                  <a:prstDash val="sysDot"/>
                </a:ln>
                <a:solidFill>
                  <a:schemeClr val="tx1">
                    <a:lumMod val="85000"/>
                    <a:lumOff val="15000"/>
                  </a:schemeClr>
                </a:solidFill>
                <a:latin typeface="+mn-ea"/>
              </a:defRPr>
            </a:lvl1pPr>
          </a:lstStyle>
          <a:p>
            <a:pPr algn="ctr"/>
            <a:r>
              <a:rPr lang="zh-CN" altLang="en-US" sz="1600" kern="0" spc="0" dirty="0">
                <a:ln>
                  <a:noFill/>
                  <a:prstDash val="sysDot"/>
                </a:ln>
                <a:solidFill>
                  <a:schemeClr val="tx1">
                    <a:lumMod val="85000"/>
                    <a:lumOff val="15000"/>
                  </a:schemeClr>
                </a:solidFill>
                <a:latin typeface="+mn-ea"/>
                <a:ea typeface="+mn-ea"/>
                <a:sym typeface="+mn-ea"/>
              </a:rPr>
              <a:t>从革命战争年代到和平建设时期，劳动模范始终以“淡泊名利、甘于奉献”为价值追求，在岗位上默默奉献。</a:t>
            </a:r>
            <a:endParaRPr lang="zh-CN" altLang="en-US" sz="1600" kern="0" spc="0" dirty="0">
              <a:ln>
                <a:noFill/>
                <a:prstDash val="sysDot"/>
              </a:ln>
              <a:solidFill>
                <a:schemeClr val="tx1">
                  <a:lumMod val="85000"/>
                  <a:lumOff val="15000"/>
                </a:schemeClr>
              </a:solidFill>
              <a:latin typeface="+mn-ea"/>
              <a:ea typeface="+mn-ea"/>
              <a:sym typeface="+mn-ea"/>
            </a:endParaRPr>
          </a:p>
        </p:txBody>
      </p:sp>
      <p:sp>
        <p:nvSpPr>
          <p:cNvPr id="133" name="任意多边形: 形状 132"/>
          <p:cNvSpPr/>
          <p:nvPr>
            <p:custDataLst>
              <p:tags r:id="rId13"/>
            </p:custDataLst>
          </p:nvPr>
        </p:nvSpPr>
        <p:spPr>
          <a:xfrm>
            <a:off x="3596640" y="1633855"/>
            <a:ext cx="2392045" cy="4937760"/>
          </a:xfrm>
          <a:custGeom>
            <a:avLst/>
            <a:gdLst>
              <a:gd name="connsiteX0" fmla="*/ 1893951 w 2001488"/>
              <a:gd name="connsiteY0" fmla="*/ 4185666 h 4187485"/>
              <a:gd name="connsiteX1" fmla="*/ 68294 w 2001488"/>
              <a:gd name="connsiteY1" fmla="*/ 3806762 h 4187485"/>
              <a:gd name="connsiteX2" fmla="*/ 0 w 2001488"/>
              <a:gd name="connsiteY2" fmla="*/ 3722846 h 4187485"/>
              <a:gd name="connsiteX3" fmla="*/ 4381 w 2001488"/>
              <a:gd name="connsiteY3" fmla="*/ 85725 h 4187485"/>
              <a:gd name="connsiteX4" fmla="*/ 90106 w 2001488"/>
              <a:gd name="connsiteY4" fmla="*/ 0 h 4187485"/>
              <a:gd name="connsiteX5" fmla="*/ 1915763 w 2001488"/>
              <a:gd name="connsiteY5" fmla="*/ 0 h 4187485"/>
              <a:gd name="connsiteX6" fmla="*/ 2001488 w 2001488"/>
              <a:gd name="connsiteY6" fmla="*/ 85725 h 4187485"/>
              <a:gd name="connsiteX7" fmla="*/ 1997107 w 2001488"/>
              <a:gd name="connsiteY7" fmla="*/ 4101751 h 4187485"/>
              <a:gd name="connsiteX8" fmla="*/ 1893951 w 2001488"/>
              <a:gd name="connsiteY8" fmla="*/ 4185666 h 4187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1488" h="4187485">
                <a:moveTo>
                  <a:pt x="1893951" y="4185666"/>
                </a:moveTo>
                <a:lnTo>
                  <a:pt x="68294" y="3806762"/>
                </a:lnTo>
                <a:cubicBezTo>
                  <a:pt x="28480" y="3798475"/>
                  <a:pt x="0" y="3763423"/>
                  <a:pt x="0" y="3722846"/>
                </a:cubicBezTo>
                <a:lnTo>
                  <a:pt x="4381" y="85725"/>
                </a:lnTo>
                <a:cubicBezTo>
                  <a:pt x="4381" y="38386"/>
                  <a:pt x="42767" y="0"/>
                  <a:pt x="90106" y="0"/>
                </a:cubicBezTo>
                <a:lnTo>
                  <a:pt x="1915763" y="0"/>
                </a:lnTo>
                <a:cubicBezTo>
                  <a:pt x="1963102" y="0"/>
                  <a:pt x="2001488" y="38386"/>
                  <a:pt x="2001488" y="85725"/>
                </a:cubicBezTo>
                <a:lnTo>
                  <a:pt x="1997107" y="4101751"/>
                </a:lnTo>
                <a:cubicBezTo>
                  <a:pt x="1997011" y="4156043"/>
                  <a:pt x="1947101" y="4196715"/>
                  <a:pt x="1893951" y="4185666"/>
                </a:cubicBezTo>
                <a:close/>
              </a:path>
            </a:pathLst>
          </a:custGeom>
          <a:gradFill flip="none" rotWithShape="1">
            <a:gsLst>
              <a:gs pos="0">
                <a:schemeClr val="accent2">
                  <a:lumMod val="20000"/>
                  <a:lumOff val="80000"/>
                  <a:alpha val="38000"/>
                </a:schemeClr>
              </a:gs>
              <a:gs pos="54000">
                <a:schemeClr val="accent2">
                  <a:lumMod val="40000"/>
                  <a:lumOff val="60000"/>
                  <a:alpha val="60000"/>
                </a:schemeClr>
              </a:gs>
              <a:gs pos="100000">
                <a:schemeClr val="accent2">
                  <a:lumMod val="40000"/>
                  <a:lumOff val="60000"/>
                  <a:alpha val="70000"/>
                </a:schemeClr>
              </a:gs>
            </a:gsLst>
            <a:lin ang="16200000" scaled="1"/>
            <a:tileRect/>
          </a:gradFill>
          <a:ln w="9525" cap="flat">
            <a:gradFill flip="none" rotWithShape="1">
              <a:gsLst>
                <a:gs pos="0">
                  <a:schemeClr val="accent2">
                    <a:lumMod val="20000"/>
                    <a:lumOff val="80000"/>
                    <a:alpha val="40000"/>
                  </a:schemeClr>
                </a:gs>
                <a:gs pos="100000">
                  <a:schemeClr val="accent2">
                    <a:lumMod val="40000"/>
                    <a:lumOff val="60000"/>
                    <a:alpha val="100000"/>
                  </a:schemeClr>
                </a:gs>
                <a:gs pos="49000">
                  <a:schemeClr val="accent2">
                    <a:lumMod val="40000"/>
                    <a:lumOff val="60000"/>
                    <a:alpha val="60000"/>
                  </a:schemeClr>
                </a:gs>
              </a:gsLst>
              <a:lin ang="5400000" scaled="1"/>
              <a:tileRect/>
            </a:gra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lgn="l">
              <a:buClrTx/>
              <a:buSzTx/>
              <a:buFontTx/>
            </a:pPr>
            <a:endParaRPr lang="zh-CN" altLang="en-US">
              <a:solidFill>
                <a:schemeClr val="tx1"/>
              </a:solidFill>
              <a:sym typeface="+mn-ea"/>
            </a:endParaRPr>
          </a:p>
        </p:txBody>
      </p:sp>
      <p:sp>
        <p:nvSpPr>
          <p:cNvPr id="141" name="任意多边形: 形状 140"/>
          <p:cNvSpPr/>
          <p:nvPr>
            <p:custDataLst>
              <p:tags r:id="rId14"/>
            </p:custDataLst>
          </p:nvPr>
        </p:nvSpPr>
        <p:spPr>
          <a:xfrm>
            <a:off x="5366385" y="2082800"/>
            <a:ext cx="150495" cy="808355"/>
          </a:xfrm>
          <a:custGeom>
            <a:avLst/>
            <a:gdLst>
              <a:gd name="connsiteX0" fmla="*/ 0 w 139350"/>
              <a:gd name="connsiteY0" fmla="*/ 0 h 680370"/>
              <a:gd name="connsiteX1" fmla="*/ 139351 w 139350"/>
              <a:gd name="connsiteY1" fmla="*/ 413957 h 680370"/>
              <a:gd name="connsiteX2" fmla="*/ 85534 w 139350"/>
              <a:gd name="connsiteY2" fmla="*/ 680371 h 680370"/>
            </a:gdLst>
            <a:ahLst/>
            <a:cxnLst>
              <a:cxn ang="0">
                <a:pos x="connsiteX0" y="connsiteY0"/>
              </a:cxn>
              <a:cxn ang="0">
                <a:pos x="connsiteX1" y="connsiteY1"/>
              </a:cxn>
              <a:cxn ang="0">
                <a:pos x="connsiteX2" y="connsiteY2"/>
              </a:cxn>
            </a:cxnLst>
            <a:rect l="l" t="t" r="r" b="b"/>
            <a:pathLst>
              <a:path w="139350" h="680370">
                <a:moveTo>
                  <a:pt x="0" y="0"/>
                </a:moveTo>
                <a:cubicBezTo>
                  <a:pt x="87439" y="114967"/>
                  <a:pt x="139351" y="258413"/>
                  <a:pt x="139351" y="413957"/>
                </a:cubicBezTo>
                <a:cubicBezTo>
                  <a:pt x="139351" y="508445"/>
                  <a:pt x="120205" y="598551"/>
                  <a:pt x="85534" y="680371"/>
                </a:cubicBezTo>
              </a:path>
            </a:pathLst>
          </a:custGeom>
          <a:noFill/>
          <a:ln w="9525" cap="flat">
            <a:gradFill flip="none" rotWithShape="1">
              <a:gsLst>
                <a:gs pos="0">
                  <a:schemeClr val="accent2">
                    <a:lumMod val="75000"/>
                    <a:alpha val="100000"/>
                  </a:schemeClr>
                </a:gs>
                <a:gs pos="48000">
                  <a:schemeClr val="accent2">
                    <a:alpha val="100000"/>
                  </a:schemeClr>
                </a:gs>
                <a:gs pos="100000">
                  <a:schemeClr val="accent2">
                    <a:lumMod val="60000"/>
                    <a:lumOff val="40000"/>
                    <a:alpha val="100000"/>
                  </a:schemeClr>
                </a:gs>
              </a:gsLst>
              <a:lin ang="16200000" scaled="1"/>
              <a:tileRect/>
            </a:gradFill>
            <a:prstDash val="solid"/>
            <a:miter/>
          </a:ln>
        </p:spPr>
        <p:txBody>
          <a:bodyPr rtlCol="0" anchor="ctr">
            <a:noAutofit/>
          </a:bodyPr>
          <a:lstStyle/>
          <a:p>
            <a:pPr lvl="0" algn="l">
              <a:buClrTx/>
              <a:buSzTx/>
              <a:buFontTx/>
            </a:pPr>
            <a:endParaRPr lang="zh-CN" altLang="en-US">
              <a:solidFill>
                <a:schemeClr val="tx1"/>
              </a:solidFill>
              <a:sym typeface="+mn-ea"/>
            </a:endParaRPr>
          </a:p>
        </p:txBody>
      </p:sp>
      <p:sp>
        <p:nvSpPr>
          <p:cNvPr id="142" name="任意多边形: 形状 141"/>
          <p:cNvSpPr/>
          <p:nvPr>
            <p:custDataLst>
              <p:tags r:id="rId15"/>
            </p:custDataLst>
          </p:nvPr>
        </p:nvSpPr>
        <p:spPr>
          <a:xfrm>
            <a:off x="4124960" y="1847850"/>
            <a:ext cx="363855" cy="363855"/>
          </a:xfrm>
          <a:custGeom>
            <a:avLst/>
            <a:gdLst>
              <a:gd name="connsiteX0" fmla="*/ 0 w 336518"/>
              <a:gd name="connsiteY0" fmla="*/ 306324 h 306323"/>
              <a:gd name="connsiteX1" fmla="*/ 336518 w 336518"/>
              <a:gd name="connsiteY1" fmla="*/ 0 h 306323"/>
            </a:gdLst>
            <a:ahLst/>
            <a:cxnLst>
              <a:cxn ang="0">
                <a:pos x="connsiteX0" y="connsiteY0"/>
              </a:cxn>
              <a:cxn ang="0">
                <a:pos x="connsiteX1" y="connsiteY1"/>
              </a:cxn>
            </a:cxnLst>
            <a:rect l="l" t="t" r="r" b="b"/>
            <a:pathLst>
              <a:path w="336518" h="306323">
                <a:moveTo>
                  <a:pt x="0" y="306324"/>
                </a:moveTo>
                <a:cubicBezTo>
                  <a:pt x="73724" y="169640"/>
                  <a:pt x="192500" y="60865"/>
                  <a:pt x="336518" y="0"/>
                </a:cubicBezTo>
              </a:path>
            </a:pathLst>
          </a:custGeom>
          <a:noFill/>
          <a:ln w="9525" cap="flat">
            <a:gradFill flip="none" rotWithShape="1">
              <a:gsLst>
                <a:gs pos="0">
                  <a:schemeClr val="accent2">
                    <a:lumMod val="75000"/>
                    <a:alpha val="100000"/>
                  </a:schemeClr>
                </a:gs>
                <a:gs pos="48000">
                  <a:schemeClr val="accent2">
                    <a:alpha val="100000"/>
                  </a:schemeClr>
                </a:gs>
                <a:gs pos="100000">
                  <a:schemeClr val="accent2">
                    <a:lumMod val="60000"/>
                    <a:lumOff val="40000"/>
                    <a:alpha val="100000"/>
                  </a:schemeClr>
                </a:gs>
              </a:gsLst>
              <a:lin ang="16200000" scaled="1"/>
              <a:tileRect/>
            </a:gradFill>
            <a:prstDash val="solid"/>
            <a:miter/>
          </a:ln>
        </p:spPr>
        <p:txBody>
          <a:bodyPr rtlCol="0" anchor="ctr">
            <a:noAutofit/>
          </a:bodyPr>
          <a:lstStyle/>
          <a:p>
            <a:pPr lvl="0" algn="l">
              <a:buClrTx/>
              <a:buSzTx/>
              <a:buFontTx/>
            </a:pPr>
            <a:endParaRPr lang="zh-CN" altLang="en-US">
              <a:solidFill>
                <a:schemeClr val="tx1"/>
              </a:solidFill>
              <a:sym typeface="+mn-ea"/>
            </a:endParaRPr>
          </a:p>
        </p:txBody>
      </p:sp>
      <p:sp>
        <p:nvSpPr>
          <p:cNvPr id="143" name="任意多边形: 形状 142"/>
          <p:cNvSpPr/>
          <p:nvPr>
            <p:custDataLst>
              <p:tags r:id="rId16"/>
            </p:custDataLst>
          </p:nvPr>
        </p:nvSpPr>
        <p:spPr>
          <a:xfrm>
            <a:off x="4089400" y="1974850"/>
            <a:ext cx="282575" cy="762000"/>
          </a:xfrm>
          <a:custGeom>
            <a:avLst/>
            <a:gdLst>
              <a:gd name="connsiteX0" fmla="*/ 12954 w 261461"/>
              <a:gd name="connsiteY0" fmla="*/ 641890 h 641889"/>
              <a:gd name="connsiteX1" fmla="*/ 0 w 261461"/>
              <a:gd name="connsiteY1" fmla="*/ 513779 h 641889"/>
              <a:gd name="connsiteX2" fmla="*/ 261461 w 261461"/>
              <a:gd name="connsiteY2" fmla="*/ 0 h 641889"/>
            </a:gdLst>
            <a:ahLst/>
            <a:cxnLst>
              <a:cxn ang="0">
                <a:pos x="connsiteX0" y="connsiteY0"/>
              </a:cxn>
              <a:cxn ang="0">
                <a:pos x="connsiteX1" y="connsiteY1"/>
              </a:cxn>
              <a:cxn ang="0">
                <a:pos x="connsiteX2" y="connsiteY2"/>
              </a:cxn>
            </a:cxnLst>
            <a:rect l="l" t="t" r="r" b="b"/>
            <a:pathLst>
              <a:path w="261461" h="641889">
                <a:moveTo>
                  <a:pt x="12954" y="641890"/>
                </a:moveTo>
                <a:cubicBezTo>
                  <a:pt x="4477" y="600551"/>
                  <a:pt x="0" y="557689"/>
                  <a:pt x="0" y="513779"/>
                </a:cubicBezTo>
                <a:cubicBezTo>
                  <a:pt x="0" y="302609"/>
                  <a:pt x="102965" y="115538"/>
                  <a:pt x="261461" y="0"/>
                </a:cubicBezTo>
              </a:path>
            </a:pathLst>
          </a:custGeom>
          <a:noFill/>
          <a:ln w="9525" cap="flat">
            <a:gradFill flip="none" rotWithShape="1">
              <a:gsLst>
                <a:gs pos="0">
                  <a:schemeClr val="accent2">
                    <a:lumMod val="75000"/>
                    <a:alpha val="100000"/>
                  </a:schemeClr>
                </a:gs>
                <a:gs pos="48000">
                  <a:schemeClr val="accent2">
                    <a:alpha val="100000"/>
                  </a:schemeClr>
                </a:gs>
                <a:gs pos="100000">
                  <a:schemeClr val="accent2">
                    <a:lumMod val="60000"/>
                    <a:lumOff val="40000"/>
                    <a:alpha val="100000"/>
                  </a:schemeClr>
                </a:gs>
              </a:gsLst>
              <a:lin ang="16200000" scaled="1"/>
              <a:tileRect/>
            </a:gradFill>
            <a:prstDash val="solid"/>
            <a:miter/>
          </a:ln>
        </p:spPr>
        <p:txBody>
          <a:bodyPr rtlCol="0" anchor="ctr">
            <a:noAutofit/>
          </a:bodyPr>
          <a:lstStyle/>
          <a:p>
            <a:pPr lvl="0" algn="l">
              <a:buClrTx/>
              <a:buSzTx/>
              <a:buFontTx/>
            </a:pPr>
            <a:endParaRPr lang="zh-CN" altLang="en-US">
              <a:solidFill>
                <a:schemeClr val="tx1"/>
              </a:solidFill>
              <a:sym typeface="+mn-ea"/>
            </a:endParaRPr>
          </a:p>
        </p:txBody>
      </p:sp>
      <p:sp>
        <p:nvSpPr>
          <p:cNvPr id="10" name="任意多边形: 形状 143"/>
          <p:cNvSpPr/>
          <p:nvPr>
            <p:custDataLst>
              <p:tags r:id="rId17"/>
            </p:custDataLst>
          </p:nvPr>
        </p:nvSpPr>
        <p:spPr>
          <a:xfrm>
            <a:off x="5058410" y="2321560"/>
            <a:ext cx="405130" cy="917575"/>
          </a:xfrm>
          <a:custGeom>
            <a:avLst/>
            <a:gdLst>
              <a:gd name="connsiteX0" fmla="*/ 344996 w 374808"/>
              <a:gd name="connsiteY0" fmla="*/ 0 h 772668"/>
              <a:gd name="connsiteX1" fmla="*/ 374809 w 374808"/>
              <a:gd name="connsiteY1" fmla="*/ 192881 h 772668"/>
              <a:gd name="connsiteX2" fmla="*/ 0 w 374808"/>
              <a:gd name="connsiteY2" fmla="*/ 772668 h 772668"/>
            </a:gdLst>
            <a:ahLst/>
            <a:cxnLst>
              <a:cxn ang="0">
                <a:pos x="connsiteX0" y="connsiteY0"/>
              </a:cxn>
              <a:cxn ang="0">
                <a:pos x="connsiteX1" y="connsiteY1"/>
              </a:cxn>
              <a:cxn ang="0">
                <a:pos x="connsiteX2" y="connsiteY2"/>
              </a:cxn>
            </a:cxnLst>
            <a:rect l="l" t="t" r="r" b="b"/>
            <a:pathLst>
              <a:path w="374808" h="772668">
                <a:moveTo>
                  <a:pt x="344996" y="0"/>
                </a:moveTo>
                <a:cubicBezTo>
                  <a:pt x="364331" y="60865"/>
                  <a:pt x="374809" y="125635"/>
                  <a:pt x="374809" y="192881"/>
                </a:cubicBezTo>
                <a:cubicBezTo>
                  <a:pt x="374809" y="451009"/>
                  <a:pt x="220980" y="673132"/>
                  <a:pt x="0" y="772668"/>
                </a:cubicBezTo>
              </a:path>
            </a:pathLst>
          </a:custGeom>
          <a:noFill/>
          <a:ln w="9525" cap="flat">
            <a:gradFill flip="none" rotWithShape="1">
              <a:gsLst>
                <a:gs pos="0">
                  <a:schemeClr val="accent2">
                    <a:lumMod val="75000"/>
                    <a:alpha val="100000"/>
                  </a:schemeClr>
                </a:gs>
                <a:gs pos="48000">
                  <a:schemeClr val="accent2">
                    <a:alpha val="100000"/>
                  </a:schemeClr>
                </a:gs>
                <a:gs pos="100000">
                  <a:schemeClr val="accent2">
                    <a:lumMod val="60000"/>
                    <a:lumOff val="40000"/>
                    <a:alpha val="100000"/>
                  </a:schemeClr>
                </a:gs>
              </a:gsLst>
              <a:lin ang="16200000" scaled="1"/>
              <a:tileRect/>
            </a:gradFill>
            <a:prstDash val="solid"/>
            <a:miter/>
          </a:ln>
        </p:spPr>
        <p:txBody>
          <a:bodyPr rtlCol="0" anchor="ctr">
            <a:noAutofit/>
          </a:bodyPr>
          <a:lstStyle/>
          <a:p>
            <a:pPr lvl="0" algn="l">
              <a:buClrTx/>
              <a:buSzTx/>
              <a:buFontTx/>
            </a:pPr>
            <a:endParaRPr lang="zh-CN" altLang="en-US">
              <a:solidFill>
                <a:schemeClr val="tx1"/>
              </a:solidFill>
              <a:sym typeface="+mn-ea"/>
            </a:endParaRPr>
          </a:p>
        </p:txBody>
      </p:sp>
      <p:sp>
        <p:nvSpPr>
          <p:cNvPr id="160" name="矩形 159"/>
          <p:cNvSpPr/>
          <p:nvPr>
            <p:custDataLst>
              <p:tags r:id="rId18"/>
            </p:custDataLst>
          </p:nvPr>
        </p:nvSpPr>
        <p:spPr>
          <a:xfrm>
            <a:off x="3683000" y="3286125"/>
            <a:ext cx="2204720" cy="617220"/>
          </a:xfrm>
          <a:prstGeom prst="rect">
            <a:avLst/>
          </a:prstGeom>
          <a:noFill/>
        </p:spPr>
        <p:txBody>
          <a:bodyPr wrap="square" lIns="0" tIns="0" rIns="0" bIns="0" rtlCol="0" anchor="ctr">
            <a:noAutofit/>
          </a:bodyPr>
          <a:lstStyle/>
          <a:p>
            <a:pPr algn="ctr"/>
            <a:r>
              <a:rPr lang="zh-CN" altLang="en-US" sz="1600" b="1" kern="0" dirty="0">
                <a:solidFill>
                  <a:schemeClr val="tx1"/>
                </a:solidFill>
              </a:rPr>
              <a:t>个人发展与国家利益的融合</a:t>
            </a:r>
            <a:endParaRPr lang="zh-CN" altLang="en-US" sz="1600" b="1" kern="0" dirty="0">
              <a:solidFill>
                <a:schemeClr val="tx1"/>
              </a:solidFill>
            </a:endParaRPr>
          </a:p>
        </p:txBody>
      </p:sp>
      <p:sp>
        <p:nvSpPr>
          <p:cNvPr id="161" name="文本框 160"/>
          <p:cNvSpPr txBox="1"/>
          <p:nvPr>
            <p:custDataLst>
              <p:tags r:id="rId19"/>
            </p:custDataLst>
          </p:nvPr>
        </p:nvSpPr>
        <p:spPr>
          <a:xfrm>
            <a:off x="3764915" y="3796665"/>
            <a:ext cx="2060575" cy="1692275"/>
          </a:xfrm>
          <a:prstGeom prst="rect">
            <a:avLst/>
          </a:prstGeom>
          <a:noFill/>
        </p:spPr>
        <p:txBody>
          <a:bodyPr wrap="square" lIns="0" tIns="0" rIns="0" bIns="0">
            <a:noAutofit/>
          </a:bodyPr>
          <a:lstStyle>
            <a:defPPr>
              <a:defRPr lang="zh-CN"/>
            </a:defPPr>
            <a:lvl1pPr indent="0">
              <a:lnSpc>
                <a:spcPct val="150000"/>
              </a:lnSpc>
              <a:buNone/>
              <a:defRPr sz="1400" kern="0" spc="0">
                <a:ln>
                  <a:noFill/>
                  <a:prstDash val="sysDot"/>
                </a:ln>
                <a:solidFill>
                  <a:schemeClr val="tx1">
                    <a:lumMod val="85000"/>
                    <a:lumOff val="15000"/>
                  </a:schemeClr>
                </a:solidFill>
                <a:latin typeface="+mn-ea"/>
              </a:defRPr>
            </a:lvl1pPr>
          </a:lstStyle>
          <a:p>
            <a:pPr algn="ctr"/>
            <a:r>
              <a:rPr lang="zh-CN" altLang="en-US" sz="1600" kern="0" spc="0" dirty="0">
                <a:ln>
                  <a:noFill/>
                  <a:prstDash val="sysDot"/>
                </a:ln>
                <a:solidFill>
                  <a:schemeClr val="tx1">
                    <a:lumMod val="85000"/>
                    <a:lumOff val="15000"/>
                  </a:schemeClr>
                </a:solidFill>
                <a:latin typeface="+mn-ea"/>
                <a:ea typeface="+mn-ea"/>
                <a:sym typeface="+mn-ea"/>
              </a:rPr>
              <a:t>劳动模范将个人发展与国家发展大局相结合，把国家、社会、人民的利益放在首位，体现了劳模精神的价值引领。</a:t>
            </a:r>
            <a:endParaRPr lang="zh-CN" altLang="en-US" sz="1600" kern="0" spc="0" dirty="0">
              <a:ln>
                <a:noFill/>
                <a:prstDash val="sysDot"/>
              </a:ln>
              <a:solidFill>
                <a:schemeClr val="tx1">
                  <a:lumMod val="85000"/>
                  <a:lumOff val="15000"/>
                </a:schemeClr>
              </a:solidFill>
              <a:latin typeface="+mn-ea"/>
              <a:ea typeface="+mn-ea"/>
              <a:sym typeface="+mn-ea"/>
            </a:endParaRPr>
          </a:p>
        </p:txBody>
      </p:sp>
      <p:sp>
        <p:nvSpPr>
          <p:cNvPr id="147" name="任意多边形: 形状 146"/>
          <p:cNvSpPr/>
          <p:nvPr>
            <p:custDataLst>
              <p:tags r:id="rId20"/>
            </p:custDataLst>
          </p:nvPr>
        </p:nvSpPr>
        <p:spPr>
          <a:xfrm>
            <a:off x="10509250" y="2112645"/>
            <a:ext cx="150495" cy="808355"/>
          </a:xfrm>
          <a:custGeom>
            <a:avLst/>
            <a:gdLst>
              <a:gd name="connsiteX0" fmla="*/ 0 w 139350"/>
              <a:gd name="connsiteY0" fmla="*/ 0 h 680370"/>
              <a:gd name="connsiteX1" fmla="*/ 139351 w 139350"/>
              <a:gd name="connsiteY1" fmla="*/ 413957 h 680370"/>
              <a:gd name="connsiteX2" fmla="*/ 85534 w 139350"/>
              <a:gd name="connsiteY2" fmla="*/ 680371 h 680370"/>
            </a:gdLst>
            <a:ahLst/>
            <a:cxnLst>
              <a:cxn ang="0">
                <a:pos x="connsiteX0" y="connsiteY0"/>
              </a:cxn>
              <a:cxn ang="0">
                <a:pos x="connsiteX1" y="connsiteY1"/>
              </a:cxn>
              <a:cxn ang="0">
                <a:pos x="connsiteX2" y="connsiteY2"/>
              </a:cxn>
            </a:cxnLst>
            <a:rect l="l" t="t" r="r" b="b"/>
            <a:pathLst>
              <a:path w="139350" h="680370">
                <a:moveTo>
                  <a:pt x="0" y="0"/>
                </a:moveTo>
                <a:cubicBezTo>
                  <a:pt x="87439" y="114967"/>
                  <a:pt x="139351" y="258413"/>
                  <a:pt x="139351" y="413957"/>
                </a:cubicBezTo>
                <a:cubicBezTo>
                  <a:pt x="139351" y="508445"/>
                  <a:pt x="120205" y="598551"/>
                  <a:pt x="85534" y="680371"/>
                </a:cubicBezTo>
              </a:path>
            </a:pathLst>
          </a:custGeom>
          <a:noFill/>
          <a:ln w="9525" cap="flat">
            <a:gradFill flip="none" rotWithShape="1">
              <a:gsLst>
                <a:gs pos="0">
                  <a:schemeClr val="accent2">
                    <a:lumMod val="75000"/>
                    <a:alpha val="100000"/>
                  </a:schemeClr>
                </a:gs>
                <a:gs pos="48000">
                  <a:schemeClr val="accent2">
                    <a:alpha val="100000"/>
                  </a:schemeClr>
                </a:gs>
                <a:gs pos="100000">
                  <a:schemeClr val="accent2">
                    <a:lumMod val="60000"/>
                    <a:lumOff val="40000"/>
                    <a:alpha val="100000"/>
                  </a:schemeClr>
                </a:gs>
              </a:gsLst>
              <a:lin ang="16200000" scaled="1"/>
              <a:tileRect/>
            </a:gradFill>
            <a:prstDash val="solid"/>
            <a:miter/>
          </a:ln>
        </p:spPr>
        <p:txBody>
          <a:bodyPr rtlCol="0" anchor="ctr">
            <a:noAutofit/>
          </a:bodyPr>
          <a:lstStyle/>
          <a:p>
            <a:pPr lvl="0" algn="l">
              <a:buClrTx/>
              <a:buSzTx/>
              <a:buFontTx/>
            </a:pPr>
            <a:endParaRPr lang="zh-CN" altLang="en-US">
              <a:solidFill>
                <a:schemeClr val="tx1"/>
              </a:solidFill>
              <a:sym typeface="+mn-ea"/>
            </a:endParaRPr>
          </a:p>
        </p:txBody>
      </p:sp>
      <p:sp>
        <p:nvSpPr>
          <p:cNvPr id="148" name="任意多边形: 形状 147"/>
          <p:cNvSpPr/>
          <p:nvPr>
            <p:custDataLst>
              <p:tags r:id="rId21"/>
            </p:custDataLst>
          </p:nvPr>
        </p:nvSpPr>
        <p:spPr>
          <a:xfrm>
            <a:off x="9267825" y="1878330"/>
            <a:ext cx="363855" cy="363855"/>
          </a:xfrm>
          <a:custGeom>
            <a:avLst/>
            <a:gdLst>
              <a:gd name="connsiteX0" fmla="*/ 0 w 336518"/>
              <a:gd name="connsiteY0" fmla="*/ 306324 h 306323"/>
              <a:gd name="connsiteX1" fmla="*/ 336518 w 336518"/>
              <a:gd name="connsiteY1" fmla="*/ 0 h 306323"/>
            </a:gdLst>
            <a:ahLst/>
            <a:cxnLst>
              <a:cxn ang="0">
                <a:pos x="connsiteX0" y="connsiteY0"/>
              </a:cxn>
              <a:cxn ang="0">
                <a:pos x="connsiteX1" y="connsiteY1"/>
              </a:cxn>
            </a:cxnLst>
            <a:rect l="l" t="t" r="r" b="b"/>
            <a:pathLst>
              <a:path w="336518" h="306323">
                <a:moveTo>
                  <a:pt x="0" y="306324"/>
                </a:moveTo>
                <a:cubicBezTo>
                  <a:pt x="73724" y="169640"/>
                  <a:pt x="192500" y="60865"/>
                  <a:pt x="336518" y="0"/>
                </a:cubicBezTo>
              </a:path>
            </a:pathLst>
          </a:custGeom>
          <a:noFill/>
          <a:ln w="9525" cap="flat">
            <a:gradFill flip="none" rotWithShape="1">
              <a:gsLst>
                <a:gs pos="0">
                  <a:schemeClr val="accent2">
                    <a:lumMod val="75000"/>
                    <a:alpha val="100000"/>
                  </a:schemeClr>
                </a:gs>
                <a:gs pos="48000">
                  <a:schemeClr val="accent2">
                    <a:alpha val="100000"/>
                  </a:schemeClr>
                </a:gs>
                <a:gs pos="100000">
                  <a:schemeClr val="accent2">
                    <a:lumMod val="60000"/>
                    <a:lumOff val="40000"/>
                    <a:alpha val="100000"/>
                  </a:schemeClr>
                </a:gs>
              </a:gsLst>
              <a:lin ang="16200000" scaled="1"/>
              <a:tileRect/>
            </a:gradFill>
            <a:prstDash val="solid"/>
            <a:miter/>
          </a:ln>
        </p:spPr>
        <p:txBody>
          <a:bodyPr rtlCol="0" anchor="ctr">
            <a:noAutofit/>
          </a:bodyPr>
          <a:lstStyle/>
          <a:p>
            <a:pPr lvl="0" algn="l">
              <a:buClrTx/>
              <a:buSzTx/>
              <a:buFontTx/>
            </a:pPr>
            <a:endParaRPr lang="zh-CN" altLang="en-US">
              <a:solidFill>
                <a:schemeClr val="tx1"/>
              </a:solidFill>
              <a:sym typeface="+mn-ea"/>
            </a:endParaRPr>
          </a:p>
        </p:txBody>
      </p:sp>
      <p:sp>
        <p:nvSpPr>
          <p:cNvPr id="149" name="任意多边形: 形状 148"/>
          <p:cNvSpPr/>
          <p:nvPr>
            <p:custDataLst>
              <p:tags r:id="rId22"/>
            </p:custDataLst>
          </p:nvPr>
        </p:nvSpPr>
        <p:spPr>
          <a:xfrm>
            <a:off x="9232265" y="2004695"/>
            <a:ext cx="282575" cy="762000"/>
          </a:xfrm>
          <a:custGeom>
            <a:avLst/>
            <a:gdLst>
              <a:gd name="connsiteX0" fmla="*/ 12954 w 261461"/>
              <a:gd name="connsiteY0" fmla="*/ 641890 h 641889"/>
              <a:gd name="connsiteX1" fmla="*/ 0 w 261461"/>
              <a:gd name="connsiteY1" fmla="*/ 513779 h 641889"/>
              <a:gd name="connsiteX2" fmla="*/ 261461 w 261461"/>
              <a:gd name="connsiteY2" fmla="*/ 0 h 641889"/>
            </a:gdLst>
            <a:ahLst/>
            <a:cxnLst>
              <a:cxn ang="0">
                <a:pos x="connsiteX0" y="connsiteY0"/>
              </a:cxn>
              <a:cxn ang="0">
                <a:pos x="connsiteX1" y="connsiteY1"/>
              </a:cxn>
              <a:cxn ang="0">
                <a:pos x="connsiteX2" y="connsiteY2"/>
              </a:cxn>
            </a:cxnLst>
            <a:rect l="l" t="t" r="r" b="b"/>
            <a:pathLst>
              <a:path w="261461" h="641889">
                <a:moveTo>
                  <a:pt x="12954" y="641890"/>
                </a:moveTo>
                <a:cubicBezTo>
                  <a:pt x="4477" y="600551"/>
                  <a:pt x="0" y="557689"/>
                  <a:pt x="0" y="513779"/>
                </a:cubicBezTo>
                <a:cubicBezTo>
                  <a:pt x="0" y="302609"/>
                  <a:pt x="102965" y="115538"/>
                  <a:pt x="261461" y="0"/>
                </a:cubicBezTo>
              </a:path>
            </a:pathLst>
          </a:custGeom>
          <a:noFill/>
          <a:ln w="9525" cap="flat">
            <a:gradFill flip="none" rotWithShape="1">
              <a:gsLst>
                <a:gs pos="0">
                  <a:schemeClr val="accent2">
                    <a:lumMod val="75000"/>
                    <a:alpha val="100000"/>
                  </a:schemeClr>
                </a:gs>
                <a:gs pos="48000">
                  <a:schemeClr val="accent2">
                    <a:alpha val="100000"/>
                  </a:schemeClr>
                </a:gs>
                <a:gs pos="100000">
                  <a:schemeClr val="accent2">
                    <a:lumMod val="60000"/>
                    <a:lumOff val="40000"/>
                    <a:alpha val="100000"/>
                  </a:schemeClr>
                </a:gs>
              </a:gsLst>
              <a:lin ang="16200000" scaled="1"/>
              <a:tileRect/>
            </a:gradFill>
            <a:prstDash val="solid"/>
            <a:miter/>
          </a:ln>
        </p:spPr>
        <p:txBody>
          <a:bodyPr rtlCol="0" anchor="ctr">
            <a:noAutofit/>
          </a:bodyPr>
          <a:lstStyle/>
          <a:p>
            <a:pPr lvl="0" algn="l">
              <a:buClrTx/>
              <a:buSzTx/>
              <a:buFontTx/>
            </a:pPr>
            <a:endParaRPr lang="zh-CN" altLang="en-US">
              <a:solidFill>
                <a:schemeClr val="tx1"/>
              </a:solidFill>
              <a:sym typeface="+mn-ea"/>
            </a:endParaRPr>
          </a:p>
        </p:txBody>
      </p:sp>
      <p:sp>
        <p:nvSpPr>
          <p:cNvPr id="150" name="任意多边形: 形状 149"/>
          <p:cNvSpPr/>
          <p:nvPr>
            <p:custDataLst>
              <p:tags r:id="rId23"/>
            </p:custDataLst>
          </p:nvPr>
        </p:nvSpPr>
        <p:spPr>
          <a:xfrm>
            <a:off x="10201275" y="2352040"/>
            <a:ext cx="405130" cy="917575"/>
          </a:xfrm>
          <a:custGeom>
            <a:avLst/>
            <a:gdLst>
              <a:gd name="connsiteX0" fmla="*/ 344996 w 374808"/>
              <a:gd name="connsiteY0" fmla="*/ 0 h 772668"/>
              <a:gd name="connsiteX1" fmla="*/ 374809 w 374808"/>
              <a:gd name="connsiteY1" fmla="*/ 192881 h 772668"/>
              <a:gd name="connsiteX2" fmla="*/ 0 w 374808"/>
              <a:gd name="connsiteY2" fmla="*/ 772668 h 772668"/>
            </a:gdLst>
            <a:ahLst/>
            <a:cxnLst>
              <a:cxn ang="0">
                <a:pos x="connsiteX0" y="connsiteY0"/>
              </a:cxn>
              <a:cxn ang="0">
                <a:pos x="connsiteX1" y="connsiteY1"/>
              </a:cxn>
              <a:cxn ang="0">
                <a:pos x="connsiteX2" y="connsiteY2"/>
              </a:cxn>
            </a:cxnLst>
            <a:rect l="l" t="t" r="r" b="b"/>
            <a:pathLst>
              <a:path w="374808" h="772668">
                <a:moveTo>
                  <a:pt x="344996" y="0"/>
                </a:moveTo>
                <a:cubicBezTo>
                  <a:pt x="364331" y="60865"/>
                  <a:pt x="374809" y="125635"/>
                  <a:pt x="374809" y="192881"/>
                </a:cubicBezTo>
                <a:cubicBezTo>
                  <a:pt x="374809" y="451009"/>
                  <a:pt x="220980" y="673132"/>
                  <a:pt x="0" y="772668"/>
                </a:cubicBezTo>
              </a:path>
            </a:pathLst>
          </a:custGeom>
          <a:noFill/>
          <a:ln w="9525" cap="flat">
            <a:gradFill flip="none" rotWithShape="1">
              <a:gsLst>
                <a:gs pos="0">
                  <a:schemeClr val="accent2">
                    <a:lumMod val="75000"/>
                    <a:alpha val="100000"/>
                  </a:schemeClr>
                </a:gs>
                <a:gs pos="48000">
                  <a:schemeClr val="accent2">
                    <a:alpha val="100000"/>
                  </a:schemeClr>
                </a:gs>
                <a:gs pos="100000">
                  <a:schemeClr val="accent2">
                    <a:lumMod val="60000"/>
                    <a:lumOff val="40000"/>
                    <a:alpha val="100000"/>
                  </a:schemeClr>
                </a:gs>
              </a:gsLst>
              <a:lin ang="16200000" scaled="1"/>
              <a:tileRect/>
            </a:gradFill>
            <a:prstDash val="solid"/>
            <a:miter/>
          </a:ln>
        </p:spPr>
        <p:txBody>
          <a:bodyPr rtlCol="0" anchor="ctr">
            <a:noAutofit/>
          </a:bodyPr>
          <a:lstStyle/>
          <a:p>
            <a:pPr lvl="0" algn="l">
              <a:buClrTx/>
              <a:buSzTx/>
              <a:buFontTx/>
            </a:pPr>
            <a:endParaRPr lang="zh-CN" altLang="en-US">
              <a:solidFill>
                <a:schemeClr val="tx1"/>
              </a:solidFill>
              <a:sym typeface="+mn-ea"/>
            </a:endParaRPr>
          </a:p>
        </p:txBody>
      </p:sp>
      <p:pic>
        <p:nvPicPr>
          <p:cNvPr id="151" name="图片 150" descr="/data/temp/39695cdd-fadf-45cb-9088-171dd2076b7e/85f3fb37-9ede-11f0-a452-6a0bf625640f.jpeg85f3fb37-9ede-11f0-a452-6a0bf625640f"/>
          <p:cNvPicPr>
            <a:picLocks noChangeAspect="1"/>
          </p:cNvPicPr>
          <p:nvPr>
            <p:custDataLst>
              <p:tags r:id="rId24"/>
            </p:custDataLst>
          </p:nvPr>
        </p:nvPicPr>
        <p:blipFill rotWithShape="1">
          <a:blip r:embed="rId25"/>
          <a:srcRect t="16667" b="16667"/>
          <a:stretch>
            <a:fillRect/>
          </a:stretch>
        </p:blipFill>
        <p:spPr>
          <a:xfrm>
            <a:off x="9267825" y="1908175"/>
            <a:ext cx="1304290" cy="1330960"/>
          </a:xfrm>
          <a:custGeom>
            <a:avLst/>
            <a:gdLst>
              <a:gd name="connsiteX0" fmla="*/ 474868 w 949736"/>
              <a:gd name="connsiteY0" fmla="*/ 0 h 949736"/>
              <a:gd name="connsiteX1" fmla="*/ 949736 w 949736"/>
              <a:gd name="connsiteY1" fmla="*/ 474869 h 949736"/>
              <a:gd name="connsiteX2" fmla="*/ 474868 w 949736"/>
              <a:gd name="connsiteY2" fmla="*/ 949736 h 949736"/>
              <a:gd name="connsiteX3" fmla="*/ 0 w 949736"/>
              <a:gd name="connsiteY3" fmla="*/ 474868 h 949736"/>
              <a:gd name="connsiteX4" fmla="*/ 474868 w 949736"/>
              <a:gd name="connsiteY4" fmla="*/ 0 h 949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9736" h="949736">
                <a:moveTo>
                  <a:pt x="474868" y="0"/>
                </a:moveTo>
                <a:cubicBezTo>
                  <a:pt x="737131" y="0"/>
                  <a:pt x="949736" y="212606"/>
                  <a:pt x="949736" y="474869"/>
                </a:cubicBezTo>
                <a:cubicBezTo>
                  <a:pt x="949736" y="737131"/>
                  <a:pt x="737131" y="949736"/>
                  <a:pt x="474868" y="949736"/>
                </a:cubicBezTo>
                <a:cubicBezTo>
                  <a:pt x="212606" y="949736"/>
                  <a:pt x="0" y="737131"/>
                  <a:pt x="0" y="474868"/>
                </a:cubicBezTo>
                <a:cubicBezTo>
                  <a:pt x="0" y="212606"/>
                  <a:pt x="212606" y="0"/>
                  <a:pt x="474868" y="0"/>
                </a:cubicBezTo>
                <a:close/>
              </a:path>
            </a:pathLst>
          </a:custGeom>
          <a:solidFill>
            <a:srgbClr val="FFFFFF">
              <a:lumMod val="40000"/>
              <a:lumOff val="60000"/>
            </a:srgbClr>
          </a:solidFill>
          <a:ln w="6350" cap="flat">
            <a:solidFill>
              <a:schemeClr val="accent2">
                <a:alpha val="20000"/>
              </a:schemeClr>
            </a:solidFill>
            <a:prstDash val="solid"/>
            <a:miter/>
          </a:ln>
        </p:spPr>
      </p:pic>
      <p:sp>
        <p:nvSpPr>
          <p:cNvPr id="162" name="矩形 161"/>
          <p:cNvSpPr/>
          <p:nvPr>
            <p:custDataLst>
              <p:tags r:id="rId26"/>
            </p:custDataLst>
          </p:nvPr>
        </p:nvSpPr>
        <p:spPr>
          <a:xfrm>
            <a:off x="6339205" y="3317240"/>
            <a:ext cx="2060575" cy="271145"/>
          </a:xfrm>
          <a:prstGeom prst="rect">
            <a:avLst/>
          </a:prstGeom>
          <a:noFill/>
        </p:spPr>
        <p:txBody>
          <a:bodyPr wrap="square" lIns="0" tIns="0" rIns="0" bIns="0" rtlCol="0" anchor="ctr">
            <a:noAutofit/>
          </a:bodyPr>
          <a:lstStyle/>
          <a:p>
            <a:pPr algn="ctr"/>
            <a:r>
              <a:rPr lang="zh-CN" altLang="en-US" sz="1600" b="1" kern="0" dirty="0">
                <a:solidFill>
                  <a:schemeClr val="tx1"/>
                </a:solidFill>
              </a:rPr>
              <a:t>奉献精神的内涵与行动</a:t>
            </a:r>
            <a:endParaRPr lang="zh-CN" altLang="en-US" sz="1600" b="1" kern="0" dirty="0">
              <a:solidFill>
                <a:schemeClr val="tx1"/>
              </a:solidFill>
            </a:endParaRPr>
          </a:p>
        </p:txBody>
      </p:sp>
      <p:sp>
        <p:nvSpPr>
          <p:cNvPr id="163" name="文本框 162"/>
          <p:cNvSpPr txBox="1"/>
          <p:nvPr>
            <p:custDataLst>
              <p:tags r:id="rId27"/>
            </p:custDataLst>
          </p:nvPr>
        </p:nvSpPr>
        <p:spPr>
          <a:xfrm>
            <a:off x="6339205" y="3583305"/>
            <a:ext cx="2060575" cy="1692275"/>
          </a:xfrm>
          <a:prstGeom prst="rect">
            <a:avLst/>
          </a:prstGeom>
          <a:noFill/>
        </p:spPr>
        <p:txBody>
          <a:bodyPr wrap="square" lIns="0" tIns="0" rIns="0" bIns="0">
            <a:noAutofit/>
          </a:bodyPr>
          <a:lstStyle>
            <a:defPPr>
              <a:defRPr lang="zh-CN"/>
            </a:defPPr>
            <a:lvl1pPr indent="0">
              <a:lnSpc>
                <a:spcPct val="150000"/>
              </a:lnSpc>
              <a:buNone/>
              <a:defRPr sz="1400" kern="0" spc="0">
                <a:ln>
                  <a:noFill/>
                  <a:prstDash val="sysDot"/>
                </a:ln>
                <a:solidFill>
                  <a:schemeClr val="tx1">
                    <a:lumMod val="85000"/>
                    <a:lumOff val="15000"/>
                  </a:schemeClr>
                </a:solidFill>
                <a:latin typeface="+mn-ea"/>
              </a:defRPr>
            </a:lvl1pPr>
          </a:lstStyle>
          <a:p>
            <a:pPr algn="ctr"/>
            <a:r>
              <a:rPr lang="zh-CN" altLang="en-US" sz="1600" kern="0" spc="0" dirty="0">
                <a:ln>
                  <a:noFill/>
                  <a:prstDash val="sysDot"/>
                </a:ln>
                <a:solidFill>
                  <a:schemeClr val="tx1">
                    <a:lumMod val="85000"/>
                    <a:lumOff val="15000"/>
                  </a:schemeClr>
                </a:solidFill>
                <a:latin typeface="+mn-ea"/>
                <a:ea typeface="+mn-ea"/>
                <a:sym typeface="+mn-ea"/>
              </a:rPr>
              <a:t>劳模精神的底色是甘于奉献，劳动模范以高度责任感和使命感，在各自的岗位上默默耕耘，不计个人得失，报效祖国、服务人民。</a:t>
            </a:r>
            <a:endParaRPr lang="zh-CN" altLang="en-US" sz="1600" kern="0" spc="0" dirty="0">
              <a:ln>
                <a:noFill/>
                <a:prstDash val="sysDot"/>
              </a:ln>
              <a:solidFill>
                <a:schemeClr val="tx1">
                  <a:lumMod val="85000"/>
                  <a:lumOff val="15000"/>
                </a:schemeClr>
              </a:solidFill>
              <a:latin typeface="+mn-ea"/>
              <a:ea typeface="+mn-ea"/>
              <a:sym typeface="+mn-ea"/>
            </a:endParaRPr>
          </a:p>
        </p:txBody>
      </p:sp>
      <p:sp>
        <p:nvSpPr>
          <p:cNvPr id="164" name="矩形 163"/>
          <p:cNvSpPr/>
          <p:nvPr>
            <p:custDataLst>
              <p:tags r:id="rId28"/>
            </p:custDataLst>
          </p:nvPr>
        </p:nvSpPr>
        <p:spPr>
          <a:xfrm>
            <a:off x="8917940" y="3317240"/>
            <a:ext cx="2060575" cy="271145"/>
          </a:xfrm>
          <a:prstGeom prst="rect">
            <a:avLst/>
          </a:prstGeom>
          <a:noFill/>
        </p:spPr>
        <p:txBody>
          <a:bodyPr wrap="square" lIns="0" tIns="0" rIns="0" bIns="0" rtlCol="0" anchor="ctr">
            <a:noAutofit/>
          </a:bodyPr>
          <a:lstStyle/>
          <a:p>
            <a:pPr algn="ctr"/>
            <a:r>
              <a:rPr lang="zh-CN" altLang="en-US" sz="1600" b="1" kern="0" dirty="0">
                <a:solidFill>
                  <a:schemeClr val="tx1"/>
                </a:solidFill>
              </a:rPr>
              <a:t>劳模精神的当代意义</a:t>
            </a:r>
            <a:endParaRPr lang="zh-CN" altLang="en-US" sz="1600" b="1" kern="0" dirty="0">
              <a:solidFill>
                <a:schemeClr val="tx1"/>
              </a:solidFill>
            </a:endParaRPr>
          </a:p>
        </p:txBody>
      </p:sp>
      <p:sp>
        <p:nvSpPr>
          <p:cNvPr id="165" name="文本框 164"/>
          <p:cNvSpPr txBox="1"/>
          <p:nvPr>
            <p:custDataLst>
              <p:tags r:id="rId29"/>
            </p:custDataLst>
          </p:nvPr>
        </p:nvSpPr>
        <p:spPr>
          <a:xfrm>
            <a:off x="8917940" y="3583305"/>
            <a:ext cx="2060575" cy="1692275"/>
          </a:xfrm>
          <a:prstGeom prst="rect">
            <a:avLst/>
          </a:prstGeom>
          <a:noFill/>
        </p:spPr>
        <p:txBody>
          <a:bodyPr wrap="square" lIns="0" tIns="0" rIns="0" bIns="0">
            <a:noAutofit/>
          </a:bodyPr>
          <a:lstStyle>
            <a:defPPr>
              <a:defRPr lang="zh-CN"/>
            </a:defPPr>
            <a:lvl1pPr indent="0">
              <a:lnSpc>
                <a:spcPct val="150000"/>
              </a:lnSpc>
              <a:buNone/>
              <a:defRPr sz="1400" kern="0" spc="0">
                <a:ln>
                  <a:noFill/>
                  <a:prstDash val="sysDot"/>
                </a:ln>
                <a:solidFill>
                  <a:schemeClr val="tx1">
                    <a:lumMod val="85000"/>
                    <a:lumOff val="15000"/>
                  </a:schemeClr>
                </a:solidFill>
                <a:latin typeface="+mn-ea"/>
              </a:defRPr>
            </a:lvl1pPr>
          </a:lstStyle>
          <a:p>
            <a:pPr algn="ctr"/>
            <a:r>
              <a:rPr lang="zh-CN" altLang="en-US" sz="1600" kern="0" spc="0" dirty="0">
                <a:ln>
                  <a:noFill/>
                  <a:prstDash val="sysDot"/>
                </a:ln>
                <a:solidFill>
                  <a:schemeClr val="tx1">
                    <a:lumMod val="85000"/>
                    <a:lumOff val="15000"/>
                  </a:schemeClr>
                </a:solidFill>
                <a:latin typeface="+mn-ea"/>
                <a:ea typeface="+mn-ea"/>
                <a:sym typeface="+mn-ea"/>
              </a:rPr>
              <a:t>劳模精神在当代社会中仍具有重要意义，激励人们坚守初心，无私奉献，为实现中华民族伟大复兴的中国梦贡献力量。</a:t>
            </a:r>
            <a:endParaRPr lang="zh-CN" altLang="en-US" sz="1600" kern="0" spc="0" dirty="0">
              <a:ln>
                <a:noFill/>
                <a:prstDash val="sysDot"/>
              </a:ln>
              <a:solidFill>
                <a:schemeClr val="tx1">
                  <a:lumMod val="85000"/>
                  <a:lumOff val="15000"/>
                </a:schemeClr>
              </a:solidFill>
              <a:latin typeface="+mn-ea"/>
              <a:ea typeface="+mn-ea"/>
              <a:sym typeface="+mn-ea"/>
            </a:endParaRPr>
          </a:p>
        </p:txBody>
      </p:sp>
      <p:sp>
        <p:nvSpPr>
          <p:cNvPr id="40" name="任意多边形: 形状 39"/>
          <p:cNvSpPr/>
          <p:nvPr>
            <p:custDataLst>
              <p:tags r:id="rId30"/>
            </p:custDataLst>
          </p:nvPr>
        </p:nvSpPr>
        <p:spPr>
          <a:xfrm>
            <a:off x="7931150" y="2082800"/>
            <a:ext cx="150495" cy="808355"/>
          </a:xfrm>
          <a:custGeom>
            <a:avLst/>
            <a:gdLst>
              <a:gd name="connsiteX0" fmla="*/ 0 w 139350"/>
              <a:gd name="connsiteY0" fmla="*/ 0 h 680370"/>
              <a:gd name="connsiteX1" fmla="*/ 139351 w 139350"/>
              <a:gd name="connsiteY1" fmla="*/ 413957 h 680370"/>
              <a:gd name="connsiteX2" fmla="*/ 85534 w 139350"/>
              <a:gd name="connsiteY2" fmla="*/ 680371 h 680370"/>
            </a:gdLst>
            <a:ahLst/>
            <a:cxnLst>
              <a:cxn ang="0">
                <a:pos x="connsiteX0" y="connsiteY0"/>
              </a:cxn>
              <a:cxn ang="0">
                <a:pos x="connsiteX1" y="connsiteY1"/>
              </a:cxn>
              <a:cxn ang="0">
                <a:pos x="connsiteX2" y="connsiteY2"/>
              </a:cxn>
            </a:cxnLst>
            <a:rect l="l" t="t" r="r" b="b"/>
            <a:pathLst>
              <a:path w="139350" h="680370">
                <a:moveTo>
                  <a:pt x="0" y="0"/>
                </a:moveTo>
                <a:cubicBezTo>
                  <a:pt x="87439" y="114967"/>
                  <a:pt x="139351" y="258413"/>
                  <a:pt x="139351" y="413957"/>
                </a:cubicBezTo>
                <a:cubicBezTo>
                  <a:pt x="139351" y="508445"/>
                  <a:pt x="120205" y="598551"/>
                  <a:pt x="85534" y="680371"/>
                </a:cubicBezTo>
              </a:path>
            </a:pathLst>
          </a:custGeom>
          <a:noFill/>
          <a:ln w="9525" cap="flat">
            <a:gradFill flip="none" rotWithShape="1">
              <a:gsLst>
                <a:gs pos="0">
                  <a:schemeClr val="accent1">
                    <a:lumMod val="75000"/>
                    <a:alpha val="100000"/>
                  </a:schemeClr>
                </a:gs>
                <a:gs pos="48000">
                  <a:schemeClr val="accent1">
                    <a:alpha val="100000"/>
                  </a:schemeClr>
                </a:gs>
                <a:gs pos="100000">
                  <a:schemeClr val="accent1">
                    <a:lumMod val="60000"/>
                    <a:lumOff val="40000"/>
                    <a:alpha val="100000"/>
                  </a:schemeClr>
                </a:gs>
              </a:gsLst>
              <a:lin ang="16200000" scaled="1"/>
              <a:tileRect/>
            </a:gradFill>
            <a:prstDash val="solid"/>
            <a:miter/>
          </a:ln>
        </p:spPr>
        <p:txBody>
          <a:bodyPr rtlCol="0" anchor="ctr">
            <a:noAutofit/>
          </a:bodyPr>
          <a:lstStyle/>
          <a:p>
            <a:pPr lvl="0" algn="l">
              <a:buClrTx/>
              <a:buSzTx/>
              <a:buFontTx/>
            </a:pPr>
            <a:endParaRPr lang="zh-CN" altLang="en-US">
              <a:solidFill>
                <a:schemeClr val="tx1"/>
              </a:solidFill>
              <a:sym typeface="+mn-ea"/>
            </a:endParaRPr>
          </a:p>
        </p:txBody>
      </p:sp>
      <p:sp>
        <p:nvSpPr>
          <p:cNvPr id="41" name="任意多边形: 形状 40"/>
          <p:cNvSpPr/>
          <p:nvPr>
            <p:custDataLst>
              <p:tags r:id="rId31"/>
            </p:custDataLst>
          </p:nvPr>
        </p:nvSpPr>
        <p:spPr>
          <a:xfrm>
            <a:off x="6689090" y="1847850"/>
            <a:ext cx="363855" cy="363855"/>
          </a:xfrm>
          <a:custGeom>
            <a:avLst/>
            <a:gdLst>
              <a:gd name="connsiteX0" fmla="*/ 0 w 336518"/>
              <a:gd name="connsiteY0" fmla="*/ 306324 h 306323"/>
              <a:gd name="connsiteX1" fmla="*/ 336518 w 336518"/>
              <a:gd name="connsiteY1" fmla="*/ 0 h 306323"/>
            </a:gdLst>
            <a:ahLst/>
            <a:cxnLst>
              <a:cxn ang="0">
                <a:pos x="connsiteX0" y="connsiteY0"/>
              </a:cxn>
              <a:cxn ang="0">
                <a:pos x="connsiteX1" y="connsiteY1"/>
              </a:cxn>
            </a:cxnLst>
            <a:rect l="l" t="t" r="r" b="b"/>
            <a:pathLst>
              <a:path w="336518" h="306323">
                <a:moveTo>
                  <a:pt x="0" y="306324"/>
                </a:moveTo>
                <a:cubicBezTo>
                  <a:pt x="73724" y="169640"/>
                  <a:pt x="192500" y="60865"/>
                  <a:pt x="336518" y="0"/>
                </a:cubicBezTo>
              </a:path>
            </a:pathLst>
          </a:custGeom>
          <a:noFill/>
          <a:ln w="9525" cap="flat">
            <a:gradFill flip="none" rotWithShape="1">
              <a:gsLst>
                <a:gs pos="0">
                  <a:schemeClr val="accent1">
                    <a:lumMod val="75000"/>
                    <a:alpha val="100000"/>
                  </a:schemeClr>
                </a:gs>
                <a:gs pos="48000">
                  <a:schemeClr val="accent1">
                    <a:alpha val="100000"/>
                  </a:schemeClr>
                </a:gs>
                <a:gs pos="100000">
                  <a:schemeClr val="accent1">
                    <a:lumMod val="60000"/>
                    <a:lumOff val="40000"/>
                    <a:alpha val="100000"/>
                  </a:schemeClr>
                </a:gs>
              </a:gsLst>
              <a:lin ang="16200000" scaled="1"/>
              <a:tileRect/>
            </a:gradFill>
            <a:prstDash val="solid"/>
            <a:miter/>
          </a:ln>
        </p:spPr>
        <p:txBody>
          <a:bodyPr rtlCol="0" anchor="ctr">
            <a:noAutofit/>
          </a:bodyPr>
          <a:lstStyle/>
          <a:p>
            <a:pPr lvl="0" algn="l">
              <a:buClrTx/>
              <a:buSzTx/>
              <a:buFontTx/>
            </a:pPr>
            <a:endParaRPr lang="zh-CN" altLang="en-US">
              <a:solidFill>
                <a:schemeClr val="tx1"/>
              </a:solidFill>
              <a:sym typeface="+mn-ea"/>
            </a:endParaRPr>
          </a:p>
        </p:txBody>
      </p:sp>
      <p:sp>
        <p:nvSpPr>
          <p:cNvPr id="42" name="任意多边形: 形状 41"/>
          <p:cNvSpPr/>
          <p:nvPr>
            <p:custDataLst>
              <p:tags r:id="rId32"/>
            </p:custDataLst>
          </p:nvPr>
        </p:nvSpPr>
        <p:spPr>
          <a:xfrm>
            <a:off x="6654165" y="1974850"/>
            <a:ext cx="282575" cy="762000"/>
          </a:xfrm>
          <a:custGeom>
            <a:avLst/>
            <a:gdLst>
              <a:gd name="connsiteX0" fmla="*/ 12954 w 261461"/>
              <a:gd name="connsiteY0" fmla="*/ 641890 h 641889"/>
              <a:gd name="connsiteX1" fmla="*/ 0 w 261461"/>
              <a:gd name="connsiteY1" fmla="*/ 513779 h 641889"/>
              <a:gd name="connsiteX2" fmla="*/ 261461 w 261461"/>
              <a:gd name="connsiteY2" fmla="*/ 0 h 641889"/>
            </a:gdLst>
            <a:ahLst/>
            <a:cxnLst>
              <a:cxn ang="0">
                <a:pos x="connsiteX0" y="connsiteY0"/>
              </a:cxn>
              <a:cxn ang="0">
                <a:pos x="connsiteX1" y="connsiteY1"/>
              </a:cxn>
              <a:cxn ang="0">
                <a:pos x="connsiteX2" y="connsiteY2"/>
              </a:cxn>
            </a:cxnLst>
            <a:rect l="l" t="t" r="r" b="b"/>
            <a:pathLst>
              <a:path w="261461" h="641889">
                <a:moveTo>
                  <a:pt x="12954" y="641890"/>
                </a:moveTo>
                <a:cubicBezTo>
                  <a:pt x="4477" y="600551"/>
                  <a:pt x="0" y="557689"/>
                  <a:pt x="0" y="513779"/>
                </a:cubicBezTo>
                <a:cubicBezTo>
                  <a:pt x="0" y="302609"/>
                  <a:pt x="102965" y="115538"/>
                  <a:pt x="261461" y="0"/>
                </a:cubicBezTo>
              </a:path>
            </a:pathLst>
          </a:custGeom>
          <a:noFill/>
          <a:ln w="9525" cap="flat">
            <a:gradFill flip="none" rotWithShape="1">
              <a:gsLst>
                <a:gs pos="0">
                  <a:schemeClr val="accent1">
                    <a:lumMod val="75000"/>
                    <a:alpha val="100000"/>
                  </a:schemeClr>
                </a:gs>
                <a:gs pos="48000">
                  <a:schemeClr val="accent1">
                    <a:alpha val="100000"/>
                  </a:schemeClr>
                </a:gs>
                <a:gs pos="100000">
                  <a:schemeClr val="accent1">
                    <a:lumMod val="60000"/>
                    <a:lumOff val="40000"/>
                    <a:alpha val="100000"/>
                  </a:schemeClr>
                </a:gs>
              </a:gsLst>
              <a:lin ang="16200000" scaled="1"/>
              <a:tileRect/>
            </a:gradFill>
            <a:prstDash val="solid"/>
            <a:miter/>
          </a:ln>
        </p:spPr>
        <p:txBody>
          <a:bodyPr rtlCol="0" anchor="ctr">
            <a:noAutofit/>
          </a:bodyPr>
          <a:lstStyle/>
          <a:p>
            <a:pPr lvl="0" algn="l">
              <a:buClrTx/>
              <a:buSzTx/>
              <a:buFontTx/>
            </a:pPr>
            <a:endParaRPr lang="zh-CN" altLang="en-US">
              <a:solidFill>
                <a:schemeClr val="tx1"/>
              </a:solidFill>
              <a:sym typeface="+mn-ea"/>
            </a:endParaRPr>
          </a:p>
        </p:txBody>
      </p:sp>
      <p:sp>
        <p:nvSpPr>
          <p:cNvPr id="43" name="任意多边形: 形状 42"/>
          <p:cNvSpPr/>
          <p:nvPr>
            <p:custDataLst>
              <p:tags r:id="rId33"/>
            </p:custDataLst>
          </p:nvPr>
        </p:nvSpPr>
        <p:spPr>
          <a:xfrm>
            <a:off x="7623175" y="2321560"/>
            <a:ext cx="405130" cy="917575"/>
          </a:xfrm>
          <a:custGeom>
            <a:avLst/>
            <a:gdLst>
              <a:gd name="connsiteX0" fmla="*/ 344996 w 374808"/>
              <a:gd name="connsiteY0" fmla="*/ 0 h 772668"/>
              <a:gd name="connsiteX1" fmla="*/ 374809 w 374808"/>
              <a:gd name="connsiteY1" fmla="*/ 192881 h 772668"/>
              <a:gd name="connsiteX2" fmla="*/ 0 w 374808"/>
              <a:gd name="connsiteY2" fmla="*/ 772668 h 772668"/>
            </a:gdLst>
            <a:ahLst/>
            <a:cxnLst>
              <a:cxn ang="0">
                <a:pos x="connsiteX0" y="connsiteY0"/>
              </a:cxn>
              <a:cxn ang="0">
                <a:pos x="connsiteX1" y="connsiteY1"/>
              </a:cxn>
              <a:cxn ang="0">
                <a:pos x="connsiteX2" y="connsiteY2"/>
              </a:cxn>
            </a:cxnLst>
            <a:rect l="l" t="t" r="r" b="b"/>
            <a:pathLst>
              <a:path w="374808" h="772668">
                <a:moveTo>
                  <a:pt x="344996" y="0"/>
                </a:moveTo>
                <a:cubicBezTo>
                  <a:pt x="364331" y="60865"/>
                  <a:pt x="374809" y="125635"/>
                  <a:pt x="374809" y="192881"/>
                </a:cubicBezTo>
                <a:cubicBezTo>
                  <a:pt x="374809" y="451009"/>
                  <a:pt x="220980" y="673132"/>
                  <a:pt x="0" y="772668"/>
                </a:cubicBezTo>
              </a:path>
            </a:pathLst>
          </a:custGeom>
          <a:noFill/>
          <a:ln w="9525" cap="flat">
            <a:gradFill flip="none" rotWithShape="1">
              <a:gsLst>
                <a:gs pos="0">
                  <a:schemeClr val="accent1">
                    <a:lumMod val="75000"/>
                    <a:alpha val="100000"/>
                  </a:schemeClr>
                </a:gs>
                <a:gs pos="48000">
                  <a:schemeClr val="accent1">
                    <a:alpha val="100000"/>
                  </a:schemeClr>
                </a:gs>
                <a:gs pos="100000">
                  <a:schemeClr val="accent1">
                    <a:lumMod val="60000"/>
                    <a:lumOff val="40000"/>
                    <a:alpha val="100000"/>
                  </a:schemeClr>
                </a:gs>
              </a:gsLst>
              <a:lin ang="16200000" scaled="1"/>
              <a:tileRect/>
            </a:gradFill>
            <a:prstDash val="solid"/>
            <a:miter/>
          </a:ln>
        </p:spPr>
        <p:txBody>
          <a:bodyPr rtlCol="0" anchor="ctr">
            <a:noAutofit/>
          </a:bodyPr>
          <a:lstStyle/>
          <a:p>
            <a:pPr lvl="0" algn="l">
              <a:buClrTx/>
              <a:buSzTx/>
              <a:buFontTx/>
            </a:pPr>
            <a:endParaRPr lang="zh-CN" altLang="en-US">
              <a:solidFill>
                <a:schemeClr val="tx1"/>
              </a:solidFill>
              <a:sym typeface="+mn-ea"/>
            </a:endParaRPr>
          </a:p>
        </p:txBody>
      </p:sp>
      <p:pic>
        <p:nvPicPr>
          <p:cNvPr id="44" name="图片 43" descr="/data/temp/39695cdd-fadf-45cb-9088-171dd2076b7e/85f3f9be-9ede-11f0-a452-6a0bf625640f.png85f3f9be-9ede-11f0-a452-6a0bf625640f"/>
          <p:cNvPicPr>
            <a:picLocks noChangeAspect="1"/>
          </p:cNvPicPr>
          <p:nvPr>
            <p:custDataLst>
              <p:tags r:id="rId34"/>
            </p:custDataLst>
          </p:nvPr>
        </p:nvPicPr>
        <p:blipFill rotWithShape="1">
          <a:blip r:embed="rId35"/>
          <a:srcRect t="13444" b="13444"/>
          <a:stretch>
            <a:fillRect/>
          </a:stretch>
        </p:blipFill>
        <p:spPr>
          <a:xfrm>
            <a:off x="6689090" y="1878330"/>
            <a:ext cx="1304290" cy="1330325"/>
          </a:xfrm>
          <a:custGeom>
            <a:avLst/>
            <a:gdLst>
              <a:gd name="connsiteX0" fmla="*/ 474868 w 949736"/>
              <a:gd name="connsiteY0" fmla="*/ 0 h 949736"/>
              <a:gd name="connsiteX1" fmla="*/ 949736 w 949736"/>
              <a:gd name="connsiteY1" fmla="*/ 474869 h 949736"/>
              <a:gd name="connsiteX2" fmla="*/ 474868 w 949736"/>
              <a:gd name="connsiteY2" fmla="*/ 949736 h 949736"/>
              <a:gd name="connsiteX3" fmla="*/ 0 w 949736"/>
              <a:gd name="connsiteY3" fmla="*/ 474868 h 949736"/>
              <a:gd name="connsiteX4" fmla="*/ 474868 w 949736"/>
              <a:gd name="connsiteY4" fmla="*/ 0 h 949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9736" h="949736">
                <a:moveTo>
                  <a:pt x="474868" y="0"/>
                </a:moveTo>
                <a:cubicBezTo>
                  <a:pt x="737131" y="0"/>
                  <a:pt x="949736" y="212606"/>
                  <a:pt x="949736" y="474869"/>
                </a:cubicBezTo>
                <a:cubicBezTo>
                  <a:pt x="949736" y="737131"/>
                  <a:pt x="737131" y="949736"/>
                  <a:pt x="474868" y="949736"/>
                </a:cubicBezTo>
                <a:cubicBezTo>
                  <a:pt x="212606" y="949736"/>
                  <a:pt x="0" y="737131"/>
                  <a:pt x="0" y="474868"/>
                </a:cubicBezTo>
                <a:cubicBezTo>
                  <a:pt x="0" y="212606"/>
                  <a:pt x="212606" y="0"/>
                  <a:pt x="474868" y="0"/>
                </a:cubicBezTo>
                <a:close/>
              </a:path>
            </a:pathLst>
          </a:custGeom>
          <a:solidFill>
            <a:srgbClr val="FFFFFF">
              <a:lumMod val="40000"/>
              <a:lumOff val="60000"/>
            </a:srgbClr>
          </a:solidFill>
          <a:ln w="6350" cap="flat">
            <a:solidFill>
              <a:schemeClr val="accent1">
                <a:alpha val="20000"/>
              </a:schemeClr>
            </a:solidFill>
            <a:prstDash val="solid"/>
            <a:miter/>
          </a:ln>
        </p:spPr>
      </p:pic>
      <p:pic>
        <p:nvPicPr>
          <p:cNvPr id="2" name="图片 1"/>
          <p:cNvPicPr>
            <a:picLocks noChangeAspect="1"/>
          </p:cNvPicPr>
          <p:nvPr/>
        </p:nvPicPr>
        <p:blipFill>
          <a:blip r:embed="rId36"/>
          <a:stretch>
            <a:fillRect/>
          </a:stretch>
        </p:blipFill>
        <p:spPr>
          <a:xfrm>
            <a:off x="4179570" y="1875155"/>
            <a:ext cx="1235710" cy="1322070"/>
          </a:xfrm>
          <a:prstGeom prst="rect">
            <a:avLst/>
          </a:prstGeom>
        </p:spPr>
      </p:pic>
    </p:spTree>
    <p:custDataLst>
      <p:tags r:id="rId3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idx="1"/>
            <p:custDataLst>
              <p:tags r:id="rId1"/>
            </p:custDataLst>
          </p:nvPr>
        </p:nvSpPr>
        <p:spPr>
          <a:xfrm>
            <a:off x="5516880" y="1860550"/>
            <a:ext cx="6086475" cy="2522220"/>
          </a:xfrm>
        </p:spPr>
        <p:txBody>
          <a:bodyPr>
            <a:normAutofit fontScale="90000"/>
          </a:bodyPr>
          <a:p>
            <a:pPr marL="0" indent="0" algn="ctr">
              <a:lnSpc>
                <a:spcPct val="100000"/>
              </a:lnSpc>
              <a:spcBef>
                <a:spcPts val="0"/>
              </a:spcBef>
              <a:spcAft>
                <a:spcPts val="0"/>
              </a:spcAft>
              <a:buSzPct val="100000"/>
              <a:buNone/>
            </a:pPr>
            <a:r>
              <a:rPr lang="zh-CN" altLang="en-US" sz="6600">
                <a:solidFill>
                  <a:schemeClr val="accent1">
                    <a:lumMod val="50000"/>
                  </a:schemeClr>
                </a:solidFill>
              </a:rPr>
              <a:t>任务二　</a:t>
            </a:r>
            <a:br>
              <a:rPr lang="zh-CN" altLang="en-US" sz="6600">
                <a:solidFill>
                  <a:schemeClr val="accent1">
                    <a:lumMod val="50000"/>
                  </a:schemeClr>
                </a:solidFill>
              </a:rPr>
            </a:br>
            <a:r>
              <a:rPr lang="zh-CN" altLang="en-US" sz="6600">
                <a:solidFill>
                  <a:schemeClr val="accent1">
                    <a:lumMod val="50000"/>
                  </a:schemeClr>
                </a:solidFill>
              </a:rPr>
              <a:t>认识劳模精神的时代价值</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0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0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0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0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8*i*1"/>
  <p:tag name="KSO_WM_BEAUTIFY_FLAG" val="#wm#"/>
  <p:tag name="KSO_WM_TAG_VERSION" val="1.0"/>
  <p:tag name="KSO_WM_CHIP_GROUPID" val="62fee3efa35593066dad3b70"/>
  <p:tag name="KSO_WM_CHIP_XID" val="62fee3f0a35593066dad3b7b"/>
  <p:tag name="KSO_WM_UNIT_DEC_AREA_ID" val="003b92ab953b4f8b8eb1af4ef89d353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f592d34c463e9dd3a5d9a5276559"/>
</p:tagLst>
</file>

<file path=ppt/tags/tag10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9*i*1"/>
  <p:tag name="KSO_WM_BEAUTIFY_FLAG" val="#wm#"/>
  <p:tag name="KSO_WM_TAG_VERSION" val="1.0"/>
  <p:tag name="KSO_WM_CHIP_GROUPID" val="62fee3efa35593066dad3b70"/>
  <p:tag name="KSO_WM_CHIP_XID" val="62fee3f0a35593066dad3b7a"/>
  <p:tag name="KSO_WM_UNIT_DEC_AREA_ID" val="093dbfa8fa82471f903c18a0ef9a6802"/>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bd94da603c94ba783389b0eb2d37d3a"/>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1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1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13.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1*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 name="KSO_WM_TEMPLATE_ASSEMBLE_XID" val="630f0d28a35593066dfcb8b0"/>
  <p:tag name="KSO_WM_TEMPLATE_ASSEMBLE_GROUPID" val="62fee3efa35593066dad3b70"/>
</p:tagLst>
</file>

<file path=ppt/tags/tag11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1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1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1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1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2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2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25.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2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2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2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3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3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3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i*1"/>
  <p:tag name="KSO_WM_BEAUTIFY_FLAG" val="#wm#"/>
  <p:tag name="KSO_WM_TAG_VERSION" val="1.0"/>
  <p:tag name="KSO_WM_CHIP_GROUPID" val="62fee3efa35593066dad3b70"/>
  <p:tag name="KSO_WM_CHIP_XID" val="62fee3f0a35593066dad3b74"/>
  <p:tag name="KSO_WM_UNIT_DEC_AREA_ID" val="547cc1f956c249a1be275b53c439136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faef1882d2a45ab9ccd76f3f09dacb4"/>
</p:tagLst>
</file>

<file path=ppt/tags/tag13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4*i*1"/>
  <p:tag name="KSO_WM_BEAUTIFY_FLAG" val="#wm#"/>
  <p:tag name="KSO_WM_TAG_VERSION" val="1.0"/>
  <p:tag name="KSO_WM_CHIP_GROUPID" val="62fee3efa35593066dad3b70"/>
  <p:tag name="KSO_WM_CHIP_XID" val="62fee3f0a35593066dad3b72"/>
  <p:tag name="KSO_WM_UNIT_DEC_AREA_ID" val="051faf45c26943cd993039658b425a6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2382e7fe7094554a816720fae5c3ba3"/>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3*i*1"/>
  <p:tag name="KSO_WM_BEAUTIFY_FLAG" val="#wm#"/>
  <p:tag name="KSO_WM_TAG_VERSION" val="1.0"/>
  <p:tag name="KSO_WM_CHIP_GROUPID" val="62fee3efa35593066dad3b70"/>
  <p:tag name="KSO_WM_CHIP_XID" val="62fee3f0a35593066dad3b73"/>
  <p:tag name="KSO_WM_UNIT_DEC_AREA_ID" val="7bc13e221fb241829103f77d2d16390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31ff83a184146d6b56f215c877e94c2"/>
</p:tagLst>
</file>

<file path=ppt/tags/tag1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4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5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5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5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5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6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6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6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6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6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6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7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7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7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7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7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7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1*i*1"/>
  <p:tag name="KSO_WM_BEAUTIFY_FLAG" val="#wm#"/>
  <p:tag name="KSO_WM_TAG_VERSION" val="1.0"/>
  <p:tag name="KSO_WM_CHIP_GROUPID" val="62fee3efa35593066dad3b70"/>
  <p:tag name="KSO_WM_CHIP_XID" val="62fee3f0a35593066dad3b79"/>
  <p:tag name="KSO_WM_UNIT_DEC_AREA_ID" val="9371ecd0ec8f46219dbfb3376faa0d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ba1773f03f5456b8ae5a834dc310efa"/>
</p:tagLst>
</file>

<file path=ppt/tags/tag17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2*i*1"/>
  <p:tag name="KSO_WM_BEAUTIFY_FLAG" val="#wm#"/>
  <p:tag name="KSO_WM_TAG_VERSION" val="1.0"/>
  <p:tag name="KSO_WM_CHIP_GROUPID" val="62fee3efa35593066dad3b70"/>
  <p:tag name="KSO_WM_CHIP_XID" val="62fee3f0a35593066dad3b75"/>
  <p:tag name="KSO_WM_UNIT_DEC_AREA_ID" val="8da7a9b5f2174b51914b19293e1a4f1e"/>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eb0e2e4e8a204d0abf93feda00241ec3"/>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5*i*1"/>
  <p:tag name="KSO_WM_BEAUTIFY_FLAG" val="#wm#"/>
  <p:tag name="KSO_WM_TAG_VERSION" val="1.0"/>
  <p:tag name="KSO_WM_CHIP_GROUPID" val="62fee3efa35593066dad3b70"/>
  <p:tag name="KSO_WM_CHIP_XID" val="62fee3f0a35593066dad3b78"/>
  <p:tag name="KSO_WM_UNIT_DEC_AREA_ID" val="05923e26d29242d39e14bc8f57256ef1"/>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faf8b486b20147378a525d348fb4f4fb"/>
</p:tagLst>
</file>

<file path=ppt/tags/tag181.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3*i*1"/>
  <p:tag name="KSO_WM_BEAUTIFY_FLAG" val="#wm#"/>
  <p:tag name="KSO_WM_TAG_VERSION" val="1.0"/>
  <p:tag name="KSO_WM_CHIP_GROUPID" val="62fee3efa35593066dad3b70"/>
  <p:tag name="KSO_WM_CHIP_XID" val="62fee3f0a35593066dad3b76"/>
  <p:tag name="KSO_WM_UNIT_DEC_AREA_ID" val="5543243718924bc390a3790add578f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c1e8723bbb634a389da45940979441d5"/>
</p:tagLst>
</file>

<file path=ppt/tags/tag182.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4*i*1"/>
  <p:tag name="KSO_WM_BEAUTIFY_FLAG" val="#wm#"/>
  <p:tag name="KSO_WM_TAG_VERSION" val="1.0"/>
  <p:tag name="KSO_WM_CHIP_GROUPID" val="62fee3efa35593066dad3b70"/>
  <p:tag name="KSO_WM_CHIP_XID" val="62fee3f0a35593066dad3b77"/>
  <p:tag name="KSO_WM_UNIT_DEC_AREA_ID" val="aac6661a2a1c4b338f3f1e5de0dade59"/>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b3b5702430104821ab71c1948f100151"/>
</p:tagLst>
</file>

<file path=ppt/tags/tag18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8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8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75e3f377332d4391959be25acebde2fe"/>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18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18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19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19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19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94.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195.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196.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19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06b2e9bb3bd44b53836fb6df948a10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a269956072043bb823e74b6c239724c"/>
  <p:tag name="KSO_WM_SLIDE_BACKGROUND_TYPE" val="frame"/>
</p:tagLst>
</file>

<file path=ppt/tags/tag19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afec787afcc34d95bf478aaecfd9d26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9cf07174bc094ec1ac58d03ae32be7cb"/>
  <p:tag name="KSO_WM_SLIDE_BACKGROUND_TYPE" val="frame"/>
</p:tagLst>
</file>

<file path=ppt/tags/tag19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c5ff29f3df6b4dca884e0c1e51ce67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c71c398aa052437e8aa7e16c0f4e5f38"/>
  <p:tag name="KSO_WM_SLIDE_BACKGROUND_TYPE" val="frame"/>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69cbdd222a0347d5ac54b40985d49c2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411bcb32c4d40079abdcfec2c5d0813"/>
  <p:tag name="KSO_WM_SLIDE_BACKGROUND_TYPE" val="frame"/>
</p:tagLst>
</file>

<file path=ppt/tags/tag2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a6afdb1d0a3b4b00aa9b07a40451a95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8494f63407234de6a289375bfb4f59df"/>
  <p:tag name="KSO_WM_SLIDE_BACKGROUND_TYPE" val="frame"/>
</p:tagLst>
</file>

<file path=ppt/tags/tag20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44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4"/>
</p:tagLst>
</file>

<file path=ppt/tags/tag20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0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05.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206.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207.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20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3fb107e799049b68bb369e1c6959c4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6a9d1e03b9647d3a5630354b77209ae"/>
  <p:tag name="KSO_WM_SLIDE_BACKGROUND_TYPE" val="leftRight"/>
</p:tagLst>
</file>

<file path=ppt/tags/tag20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44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5"/>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c8e6198d52014570a3714562183205f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27a428c821543a58f74d51f7ff05096"/>
  <p:tag name="KSO_WM_SLIDE_BACKGROUND_TYPE" val="leftRight"/>
</p:tagLst>
</file>

<file path=ppt/tags/tag21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fded7d3c4abb4487924ff837214630da"/>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394f9e1878f4c7aa46f1b81882cd699"/>
  <p:tag name="KSO_WM_SLIDE_BACKGROUND_TYPE" val="leftRight"/>
</p:tagLst>
</file>

<file path=ppt/tags/tag21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13.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214.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215.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21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1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1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c05ba9bc6e0841ad950cb365001b145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369eec7041425f95e89aa5a62f6b49"/>
  <p:tag name="KSO_WM_SLIDE_BACKGROUND_TYPE" val="topBottom"/>
</p:tagLst>
</file>

<file path=ppt/tags/tag21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44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6"/>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8a5245ca9b5d46258f53bc1f0c05846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51c4c3a84754e16b85c91828cd9b7be"/>
  <p:tag name="KSO_WM_SLIDE_BACKGROUND_TYPE" val="topBottom"/>
</p:tagLst>
</file>

<file path=ppt/tags/tag22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22.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223.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224.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22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2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2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d9a029dff504b96a0cdabb166bf7a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32242ecc024993aacf09467420fa91"/>
  <p:tag name="KSO_WM_SLIDE_BACKGROUND_TYPE" val="bottomTop"/>
</p:tagLst>
</file>

<file path=ppt/tags/tag22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44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7"/>
</p:tagLst>
</file>

<file path=ppt/tags/tag22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80b45ff62e5f42afbe9f4bb88bbd3e7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5b5aaa94e448b7a553e7e825bc413b"/>
  <p:tag name="KSO_WM_SLIDE_BACKGROUND_TYPE" val="bottomTop"/>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5db50069df654abab5527324bfde5d19"/>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4813c96720d439fac4fcbfc81157502"/>
  <p:tag name="KSO_WM_SLIDE_BACKGROUND_TYPE" val="bottomTop"/>
</p:tagLst>
</file>

<file path=ppt/tags/tag23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32.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233.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234.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23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3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3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7ea6e3d9025842e9abd8dc3e695b4ee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0627eec06c4e9091e1ce6d1a0cd856"/>
  <p:tag name="KSO_WM_SLIDE_BACKGROUND_TYPE" val="navigation"/>
</p:tagLst>
</file>

<file path=ppt/tags/tag23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44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8"/>
</p:tagLst>
</file>

<file path=ppt/tags/tag23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4727b97c9c54a47934accff68cb21b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71975319a6e4db0ad992435e9439b63"/>
  <p:tag name="KSO_WM_SLIDE_BACKGROUND_TYPE" val="navigation"/>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8ce4638534624a44805d6af8d19400c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370a3bd7be41188cc04156eefaf979"/>
  <p:tag name="KSO_WM_SLIDE_BACKGROUND_TYPE" val="navigation"/>
</p:tagLst>
</file>

<file path=ppt/tags/tag24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2.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243.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244.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24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ab8da807ce6441c985873112fba4ae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da058d2dab84afba574c7a0c12d8bfe"/>
  <p:tag name="KSO_WM_SLIDE_BACKGROUND_TYPE" val="belt"/>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44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9"/>
</p:tagLst>
</file>

<file path=ppt/tags/tag2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fdc5a9dee874506b07b506fc6f01684"/>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b3924ba5e6b43afa0d72e2efed55233"/>
  <p:tag name="KSO_WM_SLIDE_BACKGROUND_TYPE" val="belt"/>
</p:tagLst>
</file>

<file path=ppt/tags/tag25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253.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254.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255.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25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257.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258.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2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2.xml><?xml version="1.0" encoding="utf-8"?>
<p:tagLst xmlns:p="http://schemas.openxmlformats.org/presentationml/2006/main">
  <p:tag name="KSO_WM_BEAUTIFY_FLAG" val="#wm#"/>
  <p:tag name="KSO_WM_TAG_VERSION" val="1.0"/>
  <p:tag name="KSO_WM_TEMPLATE_CATEGORY" val="custom"/>
  <p:tag name="KSO_WM_TEMPLATE_INDEX" val="20226887"/>
  <p:tag name="KSO_WM_CHIP_COLORING" val="1"/>
</p:tagLst>
</file>

<file path=ppt/tags/tag26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2*i*1"/>
  <p:tag name="KSO_WM_BEAUTIFY_FLAG" val="#wm#"/>
  <p:tag name="KSO_WM_TAG_VERSION" val="1.0"/>
  <p:tag name="KSO_WM_CHIP_GROUPID" val="62fee3efa35593066dad3b70"/>
  <p:tag name="KSO_WM_CHIP_XID" val="62fee3f0a35593066dad3b85"/>
  <p:tag name="KSO_WM_UNIT_DEC_AREA_ID" val="8fd3b1b5d2814177b7a885751e593e2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ebe438b62734fe3b43252470c73873a"/>
</p:tagLst>
</file>

<file path=ppt/tags/tag26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3*i*1"/>
  <p:tag name="KSO_WM_BEAUTIFY_FLAG" val="#wm#"/>
  <p:tag name="KSO_WM_TAG_VERSION" val="1.0"/>
  <p:tag name="KSO_WM_CHIP_GROUPID" val="62fee3efa35593066dad3b70"/>
  <p:tag name="KSO_WM_CHIP_XID" val="62fee3f0a35593066dad3b81"/>
  <p:tag name="KSO_WM_UNIT_DEC_AREA_ID" val="0f35a5340ad749089beffaf58e3758f5"/>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ca860560b8044818a0191fd05730d133"/>
</p:tagLst>
</file>

<file path=ppt/tags/tag26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6*i*1"/>
  <p:tag name="KSO_WM_BEAUTIFY_FLAG" val="#wm#"/>
  <p:tag name="KSO_WM_TAG_VERSION" val="1.0"/>
  <p:tag name="KSO_WM_CHIP_GROUPID" val="62fee3efa35593066dad3b70"/>
  <p:tag name="KSO_WM_CHIP_XID" val="62fee3f0a35593066dad3b84"/>
  <p:tag name="KSO_WM_UNIT_DEC_AREA_ID" val="cd5422d63c3d4b948e2c6a4a3ab2ac09"/>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baab6c47969048c2b33de8a2230c00be"/>
</p:tagLst>
</file>

<file path=ppt/tags/tag266.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4*i*1"/>
  <p:tag name="KSO_WM_BEAUTIFY_FLAG" val="#wm#"/>
  <p:tag name="KSO_WM_TAG_VERSION" val="1.0"/>
  <p:tag name="KSO_WM_CHIP_GROUPID" val="62fee3efa35593066dad3b70"/>
  <p:tag name="KSO_WM_CHIP_XID" val="62fee3f0a35593066dad3b82"/>
  <p:tag name="KSO_WM_UNIT_DEC_AREA_ID" val="4b1bc64584fd495d83e3d15c0c000c09"/>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f85a5a686750408d93694967702f5930"/>
</p:tagLst>
</file>

<file path=ppt/tags/tag267.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5*i*1"/>
  <p:tag name="KSO_WM_BEAUTIFY_FLAG" val="#wm#"/>
  <p:tag name="KSO_WM_TAG_VERSION" val="1.0"/>
  <p:tag name="KSO_WM_CHIP_GROUPID" val="62fee3efa35593066dad3b70"/>
  <p:tag name="KSO_WM_CHIP_XID" val="62fee3f0a35593066dad3b83"/>
  <p:tag name="KSO_WM_UNIT_DEC_AREA_ID" val="e5de314bd16849a89ddf660571aca47c"/>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b9f24e717e540b5bbbf3d7f1ebf75e1"/>
</p:tagLst>
</file>

<file path=ppt/tags/tag26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6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27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27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27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2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27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2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8*i*1"/>
  <p:tag name="KSO_WM_BEAUTIFY_FLAG" val="#wm#"/>
  <p:tag name="KSO_WM_TAG_VERSION" val="1.0"/>
  <p:tag name="KSO_WM_CHIP_GROUPID" val="62fee3efa35593066dad3b70"/>
  <p:tag name="KSO_WM_CHIP_XID" val="62fee3f0a35593066dad3b7b"/>
  <p:tag name="KSO_WM_UNIT_DEC_AREA_ID" val="003b92ab953b4f8b8eb1af4ef89d353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f592d34c463e9dd3a5d9a5276559"/>
</p:tagLst>
</file>

<file path=ppt/tags/tag28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9*i*1"/>
  <p:tag name="KSO_WM_BEAUTIFY_FLAG" val="#wm#"/>
  <p:tag name="KSO_WM_TAG_VERSION" val="1.0"/>
  <p:tag name="KSO_WM_CHIP_GROUPID" val="62fee3efa35593066dad3b70"/>
  <p:tag name="KSO_WM_CHIP_XID" val="62fee3f0a35593066dad3b7a"/>
  <p:tag name="KSO_WM_UNIT_DEC_AREA_ID" val="093dbfa8fa82471f903c18a0ef9a6802"/>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bd94da603c94ba783389b0eb2d37d3a"/>
</p:tagLst>
</file>

<file path=ppt/tags/tag28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8.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1*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 name="KSO_WM_TEMPLATE_ASSEMBLE_XID" val="630f0d28a35593066dfcb8b0"/>
  <p:tag name="KSO_WM_TEMPLATE_ASSEMBLE_GROUPID" val="62fee3efa35593066dad3b70"/>
</p:tagLst>
</file>

<file path=ppt/tags/tag28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29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29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29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2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9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9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3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30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30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30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3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xml><?xml version="1.0" encoding="utf-8"?>
<p:tagLst xmlns:p="http://schemas.openxmlformats.org/presentationml/2006/main">
  <p:tag name="KSO_WM_BEAUTIFY_FLAG" val=""/>
</p:tagLst>
</file>

<file path=ppt/tags/tag31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i*1"/>
  <p:tag name="KSO_WM_BEAUTIFY_FLAG" val="#wm#"/>
  <p:tag name="KSO_WM_TAG_VERSION" val="1.0"/>
  <p:tag name="KSO_WM_CHIP_GROUPID" val="62fee3efa35593066dad3b70"/>
  <p:tag name="KSO_WM_CHIP_XID" val="62fee3f0a35593066dad3b74"/>
  <p:tag name="KSO_WM_UNIT_DEC_AREA_ID" val="547cc1f956c249a1be275b53c439136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faef1882d2a45ab9ccd76f3f09dacb4"/>
</p:tagLst>
</file>

<file path=ppt/tags/tag31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4*i*1"/>
  <p:tag name="KSO_WM_BEAUTIFY_FLAG" val="#wm#"/>
  <p:tag name="KSO_WM_TAG_VERSION" val="1.0"/>
  <p:tag name="KSO_WM_CHIP_GROUPID" val="62fee3efa35593066dad3b70"/>
  <p:tag name="KSO_WM_CHIP_XID" val="62fee3f0a35593066dad3b72"/>
  <p:tag name="KSO_WM_UNIT_DEC_AREA_ID" val="051faf45c26943cd993039658b425a6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2382e7fe7094554a816720fae5c3ba3"/>
</p:tagLst>
</file>

<file path=ppt/tags/tag31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3*i*1"/>
  <p:tag name="KSO_WM_BEAUTIFY_FLAG" val="#wm#"/>
  <p:tag name="KSO_WM_TAG_VERSION" val="1.0"/>
  <p:tag name="KSO_WM_CHIP_GROUPID" val="62fee3efa35593066dad3b70"/>
  <p:tag name="KSO_WM_CHIP_XID" val="62fee3f0a35593066dad3b73"/>
  <p:tag name="KSO_WM_UNIT_DEC_AREA_ID" val="7bc13e221fb241829103f77d2d16390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31ff83a184146d6b56f215c877e94c2"/>
</p:tagLst>
</file>

<file path=ppt/tags/tag3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2.xml><?xml version="1.0" encoding="utf-8"?>
<p:tagLst xmlns:p="http://schemas.openxmlformats.org/presentationml/2006/main">
  <p:tag name="KSO_WM_BEAUTIFY_FLAG" val=""/>
</p:tagLst>
</file>

<file path=ppt/tags/tag32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2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2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2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32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32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3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32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3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xml><?xml version="1.0" encoding="utf-8"?>
<p:tagLst xmlns:p="http://schemas.openxmlformats.org/presentationml/2006/main">
  <p:tag name="KSO_WM_BEAUTIFY_FLAG" val=""/>
</p:tagLst>
</file>

<file path=ppt/tags/tag3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3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3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3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33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33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33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33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3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xml><?xml version="1.0" encoding="utf-8"?>
<p:tagLst xmlns:p="http://schemas.openxmlformats.org/presentationml/2006/main">
  <p:tag name="KSO_WM_BEAUTIFY_FLAG" val=""/>
</p:tagLst>
</file>

<file path=ppt/tags/tag3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4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4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4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34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34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34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34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34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5.xml><?xml version="1.0" encoding="utf-8"?>
<p:tagLst xmlns:p="http://schemas.openxmlformats.org/presentationml/2006/main">
  <p:tag name="KSO_WM_BEAUTIFY_FLAG" val=""/>
</p:tagLst>
</file>

<file path=ppt/tags/tag35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5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1*i*1"/>
  <p:tag name="KSO_WM_BEAUTIFY_FLAG" val="#wm#"/>
  <p:tag name="KSO_WM_TAG_VERSION" val="1.0"/>
  <p:tag name="KSO_WM_CHIP_GROUPID" val="62fee3efa35593066dad3b70"/>
  <p:tag name="KSO_WM_CHIP_XID" val="62fee3f0a35593066dad3b79"/>
  <p:tag name="KSO_WM_UNIT_DEC_AREA_ID" val="9371ecd0ec8f46219dbfb3376faa0d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ba1773f03f5456b8ae5a834dc310efa"/>
</p:tagLst>
</file>

<file path=ppt/tags/tag35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2*i*1"/>
  <p:tag name="KSO_WM_BEAUTIFY_FLAG" val="#wm#"/>
  <p:tag name="KSO_WM_TAG_VERSION" val="1.0"/>
  <p:tag name="KSO_WM_CHIP_GROUPID" val="62fee3efa35593066dad3b70"/>
  <p:tag name="KSO_WM_CHIP_XID" val="62fee3f0a35593066dad3b75"/>
  <p:tag name="KSO_WM_UNIT_DEC_AREA_ID" val="8da7a9b5f2174b51914b19293e1a4f1e"/>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eb0e2e4e8a204d0abf93feda00241ec3"/>
</p:tagLst>
</file>

<file path=ppt/tags/tag35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5*i*1"/>
  <p:tag name="KSO_WM_BEAUTIFY_FLAG" val="#wm#"/>
  <p:tag name="KSO_WM_TAG_VERSION" val="1.0"/>
  <p:tag name="KSO_WM_CHIP_GROUPID" val="62fee3efa35593066dad3b70"/>
  <p:tag name="KSO_WM_CHIP_XID" val="62fee3f0a35593066dad3b78"/>
  <p:tag name="KSO_WM_UNIT_DEC_AREA_ID" val="05923e26d29242d39e14bc8f57256ef1"/>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faf8b486b20147378a525d348fb4f4fb"/>
</p:tagLst>
</file>

<file path=ppt/tags/tag356.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3*i*1"/>
  <p:tag name="KSO_WM_BEAUTIFY_FLAG" val="#wm#"/>
  <p:tag name="KSO_WM_TAG_VERSION" val="1.0"/>
  <p:tag name="KSO_WM_CHIP_GROUPID" val="62fee3efa35593066dad3b70"/>
  <p:tag name="KSO_WM_CHIP_XID" val="62fee3f0a35593066dad3b76"/>
  <p:tag name="KSO_WM_UNIT_DEC_AREA_ID" val="5543243718924bc390a3790add578f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c1e8723bbb634a389da45940979441d5"/>
</p:tagLst>
</file>

<file path=ppt/tags/tag357.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4*i*1"/>
  <p:tag name="KSO_WM_BEAUTIFY_FLAG" val="#wm#"/>
  <p:tag name="KSO_WM_TAG_VERSION" val="1.0"/>
  <p:tag name="KSO_WM_CHIP_GROUPID" val="62fee3efa35593066dad3b70"/>
  <p:tag name="KSO_WM_CHIP_XID" val="62fee3f0a35593066dad3b77"/>
  <p:tag name="KSO_WM_UNIT_DEC_AREA_ID" val="aac6661a2a1c4b338f3f1e5de0dade59"/>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b3b5702430104821ab71c1948f100151"/>
</p:tagLst>
</file>

<file path=ppt/tags/tag35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5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6.xml><?xml version="1.0" encoding="utf-8"?>
<p:tagLst xmlns:p="http://schemas.openxmlformats.org/presentationml/2006/main">
  <p:tag name="KSO_WM_BEAUTIFY_FLAG" val=""/>
</p:tagLst>
</file>

<file path=ppt/tags/tag36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75e3f377332d4391959be25acebde2fe"/>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36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36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36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36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36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36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369.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37.xml><?xml version="1.0" encoding="utf-8"?>
<p:tagLst xmlns:p="http://schemas.openxmlformats.org/presentationml/2006/main">
  <p:tag name="KSO_WM_BEAUTIFY_FLAG" val=""/>
</p:tagLst>
</file>

<file path=ppt/tags/tag370.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371.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37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06b2e9bb3bd44b53836fb6df948a10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a269956072043bb823e74b6c239724c"/>
  <p:tag name="KSO_WM_SLIDE_BACKGROUND_TYPE" val="frame"/>
</p:tagLst>
</file>

<file path=ppt/tags/tag37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afec787afcc34d95bf478aaecfd9d26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9cf07174bc094ec1ac58d03ae32be7cb"/>
  <p:tag name="KSO_WM_SLIDE_BACKGROUND_TYPE" val="frame"/>
</p:tagLst>
</file>

<file path=ppt/tags/tag37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c5ff29f3df6b4dca884e0c1e51ce67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c71c398aa052437e8aa7e16c0f4e5f38"/>
  <p:tag name="KSO_WM_SLIDE_BACKGROUND_TYPE" val="frame"/>
</p:tagLst>
</file>

<file path=ppt/tags/tag37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69cbdd222a0347d5ac54b40985d49c2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411bcb32c4d40079abdcfec2c5d0813"/>
  <p:tag name="KSO_WM_SLIDE_BACKGROUND_TYPE" val="frame"/>
</p:tagLst>
</file>

<file path=ppt/tags/tag3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a6afdb1d0a3b4b00aa9b07a40451a95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8494f63407234de6a289375bfb4f59df"/>
  <p:tag name="KSO_WM_SLIDE_BACKGROUND_TYPE" val="frame"/>
</p:tagLst>
</file>

<file path=ppt/tags/tag37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44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4"/>
</p:tagLst>
</file>

<file path=ppt/tags/tag37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37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38.xml><?xml version="1.0" encoding="utf-8"?>
<p:tagLst xmlns:p="http://schemas.openxmlformats.org/presentationml/2006/main">
  <p:tag name="KSO_WM_BEAUTIFY_FLAG" val=""/>
</p:tagLst>
</file>

<file path=ppt/tags/tag380.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381.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382.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38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3fb107e799049b68bb369e1c6959c4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6a9d1e03b9647d3a5630354b77209ae"/>
  <p:tag name="KSO_WM_SLIDE_BACKGROUND_TYPE" val="leftRight"/>
</p:tagLst>
</file>

<file path=ppt/tags/tag38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44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5"/>
</p:tagLst>
</file>

<file path=ppt/tags/tag38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c8e6198d52014570a3714562183205f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27a428c821543a58f74d51f7ff05096"/>
  <p:tag name="KSO_WM_SLIDE_BACKGROUND_TYPE" val="leftRight"/>
</p:tagLst>
</file>

<file path=ppt/tags/tag38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fded7d3c4abb4487924ff837214630da"/>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394f9e1878f4c7aa46f1b81882cd699"/>
  <p:tag name="KSO_WM_SLIDE_BACKGROUND_TYPE" val="leftRight"/>
</p:tagLst>
</file>

<file path=ppt/tags/tag38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88.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389.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39.xml><?xml version="1.0" encoding="utf-8"?>
<p:tagLst xmlns:p="http://schemas.openxmlformats.org/presentationml/2006/main">
  <p:tag name="KSO_WM_BEAUTIFY_FLAG" val=""/>
</p:tagLst>
</file>

<file path=ppt/tags/tag390.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39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9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9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c05ba9bc6e0841ad950cb365001b145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369eec7041425f95e89aa5a62f6b49"/>
  <p:tag name="KSO_WM_SLIDE_BACKGROUND_TYPE" val="topBottom"/>
</p:tagLst>
</file>

<file path=ppt/tags/tag39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44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6"/>
</p:tagLst>
</file>

<file path=ppt/tags/tag39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8a5245ca9b5d46258f53bc1f0c05846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51c4c3a84754e16b85c91828cd9b7be"/>
  <p:tag name="KSO_WM_SLIDE_BACKGROUND_TYPE" val="topBottom"/>
</p:tagLst>
</file>

<file path=ppt/tags/tag39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397.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398.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399.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0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0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0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d9a029dff504b96a0cdabb166bf7a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32242ecc024993aacf09467420fa91"/>
  <p:tag name="KSO_WM_SLIDE_BACKGROUND_TYPE" val="bottomTop"/>
</p:tagLst>
</file>

<file path=ppt/tags/tag40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44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7"/>
</p:tagLst>
</file>

<file path=ppt/tags/tag40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80b45ff62e5f42afbe9f4bb88bbd3e7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5b5aaa94e448b7a553e7e825bc413b"/>
  <p:tag name="KSO_WM_SLIDE_BACKGROUND_TYPE" val="bottomTop"/>
</p:tagLst>
</file>

<file path=ppt/tags/tag40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5db50069df654abab5527324bfde5d19"/>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4813c96720d439fac4fcbfc81157502"/>
  <p:tag name="KSO_WM_SLIDE_BACKGROUND_TYPE" val="bottomTop"/>
</p:tagLst>
</file>

<file path=ppt/tags/tag40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07.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408.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409.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1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1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1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7ea6e3d9025842e9abd8dc3e695b4ee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0627eec06c4e9091e1ce6d1a0cd856"/>
  <p:tag name="KSO_WM_SLIDE_BACKGROUND_TYPE" val="navigation"/>
</p:tagLst>
</file>

<file path=ppt/tags/tag41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44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8"/>
</p:tagLst>
</file>

<file path=ppt/tags/tag41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4727b97c9c54a47934accff68cb21b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71975319a6e4db0ad992435e9439b63"/>
  <p:tag name="KSO_WM_SLIDE_BACKGROUND_TYPE" val="navigation"/>
</p:tagLst>
</file>

<file path=ppt/tags/tag41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8ce4638534624a44805d6af8d19400c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370a3bd7be41188cc04156eefaf979"/>
  <p:tag name="KSO_WM_SLIDE_BACKGROUND_TYPE" val="navigation"/>
</p:tagLst>
</file>

<file path=ppt/tags/tag41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17.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418.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419.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2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2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2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2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2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ab8da807ce6441c985873112fba4ae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da058d2dab84afba574c7a0c12d8bfe"/>
  <p:tag name="KSO_WM_SLIDE_BACKGROUND_TYPE" val="belt"/>
</p:tagLst>
</file>

<file path=ppt/tags/tag42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44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9"/>
</p:tagLst>
</file>

<file path=ppt/tags/tag4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fdc5a9dee874506b07b506fc6f01684"/>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b3924ba5e6b43afa0d72e2efed55233"/>
  <p:tag name="KSO_WM_SLIDE_BACKGROUND_TYPE" val="belt"/>
</p:tagLst>
</file>

<file path=ppt/tags/tag42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28.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429.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30.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43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32.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43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4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7.xml><?xml version="1.0" encoding="utf-8"?>
<p:tagLst xmlns:p="http://schemas.openxmlformats.org/presentationml/2006/main">
  <p:tag name="KSO_WM_BEAUTIFY_FLAG" val="#wm#"/>
  <p:tag name="KSO_WM_TAG_VERSION" val="1.0"/>
  <p:tag name="KSO_WM_TEMPLATE_CATEGORY" val="custom"/>
  <p:tag name="KSO_WM_TEMPLATE_INDEX" val="20226887"/>
  <p:tag name="KSO_WM_CHIP_COLORING" val="1"/>
</p:tagLst>
</file>

<file path=ppt/tags/tag43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2*i*1"/>
  <p:tag name="KSO_WM_BEAUTIFY_FLAG" val="#wm#"/>
  <p:tag name="KSO_WM_TAG_VERSION" val="1.0"/>
  <p:tag name="KSO_WM_CHIP_GROUPID" val="62fee3efa35593066dad3b70"/>
  <p:tag name="KSO_WM_CHIP_XID" val="62fee3f0a35593066dad3b85"/>
  <p:tag name="KSO_WM_UNIT_DEC_AREA_ID" val="8fd3b1b5d2814177b7a885751e593e2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ebe438b62734fe3b43252470c73873a"/>
</p:tagLst>
</file>

<file path=ppt/tags/tag43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3*i*1"/>
  <p:tag name="KSO_WM_BEAUTIFY_FLAG" val="#wm#"/>
  <p:tag name="KSO_WM_TAG_VERSION" val="1.0"/>
  <p:tag name="KSO_WM_CHIP_GROUPID" val="62fee3efa35593066dad3b70"/>
  <p:tag name="KSO_WM_CHIP_XID" val="62fee3f0a35593066dad3b81"/>
  <p:tag name="KSO_WM_UNIT_DEC_AREA_ID" val="0f35a5340ad749089beffaf58e3758f5"/>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ca860560b8044818a0191fd05730d133"/>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4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6*i*1"/>
  <p:tag name="KSO_WM_BEAUTIFY_FLAG" val="#wm#"/>
  <p:tag name="KSO_WM_TAG_VERSION" val="1.0"/>
  <p:tag name="KSO_WM_CHIP_GROUPID" val="62fee3efa35593066dad3b70"/>
  <p:tag name="KSO_WM_CHIP_XID" val="62fee3f0a35593066dad3b84"/>
  <p:tag name="KSO_WM_UNIT_DEC_AREA_ID" val="cd5422d63c3d4b948e2c6a4a3ab2ac09"/>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baab6c47969048c2b33de8a2230c00be"/>
</p:tagLst>
</file>

<file path=ppt/tags/tag441.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4*i*1"/>
  <p:tag name="KSO_WM_BEAUTIFY_FLAG" val="#wm#"/>
  <p:tag name="KSO_WM_TAG_VERSION" val="1.0"/>
  <p:tag name="KSO_WM_CHIP_GROUPID" val="62fee3efa35593066dad3b70"/>
  <p:tag name="KSO_WM_CHIP_XID" val="62fee3f0a35593066dad3b82"/>
  <p:tag name="KSO_WM_UNIT_DEC_AREA_ID" val="4b1bc64584fd495d83e3d15c0c000c09"/>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f85a5a686750408d93694967702f5930"/>
</p:tagLst>
</file>

<file path=ppt/tags/tag442.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5*i*1"/>
  <p:tag name="KSO_WM_BEAUTIFY_FLAG" val="#wm#"/>
  <p:tag name="KSO_WM_TAG_VERSION" val="1.0"/>
  <p:tag name="KSO_WM_CHIP_GROUPID" val="62fee3efa35593066dad3b70"/>
  <p:tag name="KSO_WM_CHIP_XID" val="62fee3f0a35593066dad3b83"/>
  <p:tag name="KSO_WM_UNIT_DEC_AREA_ID" val="e5de314bd16849a89ddf660571aca47c"/>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b9f24e717e540b5bbbf3d7f1ebf75e1"/>
</p:tagLst>
</file>

<file path=ppt/tags/tag44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4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4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44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44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4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45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4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5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5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5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8*i*1"/>
  <p:tag name="KSO_WM_BEAUTIFY_FLAG" val="#wm#"/>
  <p:tag name="KSO_WM_TAG_VERSION" val="1.0"/>
  <p:tag name="KSO_WM_CHIP_GROUPID" val="62fee3efa35593066dad3b70"/>
  <p:tag name="KSO_WM_CHIP_XID" val="62fee3f0a35593066dad3b7b"/>
  <p:tag name="KSO_WM_UNIT_DEC_AREA_ID" val="003b92ab953b4f8b8eb1af4ef89d353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f592d34c463e9dd3a5d9a5276559"/>
</p:tagLst>
</file>

<file path=ppt/tags/tag45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9*i*1"/>
  <p:tag name="KSO_WM_BEAUTIFY_FLAG" val="#wm#"/>
  <p:tag name="KSO_WM_TAG_VERSION" val="1.0"/>
  <p:tag name="KSO_WM_CHIP_GROUPID" val="62fee3efa35593066dad3b70"/>
  <p:tag name="KSO_WM_CHIP_XID" val="62fee3f0a35593066dad3b7a"/>
  <p:tag name="KSO_WM_UNIT_DEC_AREA_ID" val="093dbfa8fa82471f903c18a0ef9a6802"/>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bd94da603c94ba783389b0eb2d37d3a"/>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6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6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63.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1*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 name="KSO_WM_TEMPLATE_ASSEMBLE_XID" val="630f0d28a35593066dfcb8b0"/>
  <p:tag name="KSO_WM_TEMPLATE_ASSEMBLE_GROUPID" val="62fee3efa35593066dad3b70"/>
</p:tagLst>
</file>

<file path=ppt/tags/tag46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46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46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46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46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4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7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7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75.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4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47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47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47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8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8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8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i*1"/>
  <p:tag name="KSO_WM_BEAUTIFY_FLAG" val="#wm#"/>
  <p:tag name="KSO_WM_TAG_VERSION" val="1.0"/>
  <p:tag name="KSO_WM_CHIP_GROUPID" val="62fee3efa35593066dad3b70"/>
  <p:tag name="KSO_WM_CHIP_XID" val="62fee3f0a35593066dad3b74"/>
  <p:tag name="KSO_WM_UNIT_DEC_AREA_ID" val="547cc1f956c249a1be275b53c439136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faef1882d2a45ab9ccd76f3f09dacb4"/>
</p:tagLst>
</file>

<file path=ppt/tags/tag48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4*i*1"/>
  <p:tag name="KSO_WM_BEAUTIFY_FLAG" val="#wm#"/>
  <p:tag name="KSO_WM_TAG_VERSION" val="1.0"/>
  <p:tag name="KSO_WM_CHIP_GROUPID" val="62fee3efa35593066dad3b70"/>
  <p:tag name="KSO_WM_CHIP_XID" val="62fee3f0a35593066dad3b72"/>
  <p:tag name="KSO_WM_UNIT_DEC_AREA_ID" val="051faf45c26943cd993039658b425a6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2382e7fe7094554a816720fae5c3ba3"/>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9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3*i*1"/>
  <p:tag name="KSO_WM_BEAUTIFY_FLAG" val="#wm#"/>
  <p:tag name="KSO_WM_TAG_VERSION" val="1.0"/>
  <p:tag name="KSO_WM_CHIP_GROUPID" val="62fee3efa35593066dad3b70"/>
  <p:tag name="KSO_WM_CHIP_XID" val="62fee3f0a35593066dad3b73"/>
  <p:tag name="KSO_WM_UNIT_DEC_AREA_ID" val="7bc13e221fb241829103f77d2d16390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31ff83a184146d6b56f215c877e94c2"/>
</p:tagLst>
</file>

<file path=ppt/tags/tag4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49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0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5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50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5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0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0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0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1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51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51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51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5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1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1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1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52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52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52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52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2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2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1*i*1"/>
  <p:tag name="KSO_WM_BEAUTIFY_FLAG" val="#wm#"/>
  <p:tag name="KSO_WM_TAG_VERSION" val="1.0"/>
  <p:tag name="KSO_WM_CHIP_GROUPID" val="62fee3efa35593066dad3b70"/>
  <p:tag name="KSO_WM_CHIP_XID" val="62fee3f0a35593066dad3b79"/>
  <p:tag name="KSO_WM_UNIT_DEC_AREA_ID" val="9371ecd0ec8f46219dbfb3376faa0d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ba1773f03f5456b8ae5a834dc310efa"/>
</p:tagLst>
</file>

<file path=ppt/tags/tag52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2*i*1"/>
  <p:tag name="KSO_WM_BEAUTIFY_FLAG" val="#wm#"/>
  <p:tag name="KSO_WM_TAG_VERSION" val="1.0"/>
  <p:tag name="KSO_WM_CHIP_GROUPID" val="62fee3efa35593066dad3b70"/>
  <p:tag name="KSO_WM_CHIP_XID" val="62fee3f0a35593066dad3b75"/>
  <p:tag name="KSO_WM_UNIT_DEC_AREA_ID" val="8da7a9b5f2174b51914b19293e1a4f1e"/>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eb0e2e4e8a204d0abf93feda00241ec3"/>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3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5*i*1"/>
  <p:tag name="KSO_WM_BEAUTIFY_FLAG" val="#wm#"/>
  <p:tag name="KSO_WM_TAG_VERSION" val="1.0"/>
  <p:tag name="KSO_WM_CHIP_GROUPID" val="62fee3efa35593066dad3b70"/>
  <p:tag name="KSO_WM_CHIP_XID" val="62fee3f0a35593066dad3b78"/>
  <p:tag name="KSO_WM_UNIT_DEC_AREA_ID" val="05923e26d29242d39e14bc8f57256ef1"/>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faf8b486b20147378a525d348fb4f4fb"/>
</p:tagLst>
</file>

<file path=ppt/tags/tag531.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3*i*1"/>
  <p:tag name="KSO_WM_BEAUTIFY_FLAG" val="#wm#"/>
  <p:tag name="KSO_WM_TAG_VERSION" val="1.0"/>
  <p:tag name="KSO_WM_CHIP_GROUPID" val="62fee3efa35593066dad3b70"/>
  <p:tag name="KSO_WM_CHIP_XID" val="62fee3f0a35593066dad3b76"/>
  <p:tag name="KSO_WM_UNIT_DEC_AREA_ID" val="5543243718924bc390a3790add578f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c1e8723bbb634a389da45940979441d5"/>
</p:tagLst>
</file>

<file path=ppt/tags/tag532.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4*i*1"/>
  <p:tag name="KSO_WM_BEAUTIFY_FLAG" val="#wm#"/>
  <p:tag name="KSO_WM_TAG_VERSION" val="1.0"/>
  <p:tag name="KSO_WM_CHIP_GROUPID" val="62fee3efa35593066dad3b70"/>
  <p:tag name="KSO_WM_CHIP_XID" val="62fee3f0a35593066dad3b77"/>
  <p:tag name="KSO_WM_UNIT_DEC_AREA_ID" val="aac6661a2a1c4b338f3f1e5de0dade59"/>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b3b5702430104821ab71c1948f100151"/>
</p:tagLst>
</file>

<file path=ppt/tags/tag53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3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3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75e3f377332d4391959be25acebde2fe"/>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53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53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4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54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54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54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544.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545.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546.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54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06b2e9bb3bd44b53836fb6df948a10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a269956072043bb823e74b6c239724c"/>
  <p:tag name="KSO_WM_SLIDE_BACKGROUND_TYPE" val="frame"/>
</p:tagLst>
</file>

<file path=ppt/tags/tag54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afec787afcc34d95bf478aaecfd9d26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9cf07174bc094ec1ac58d03ae32be7cb"/>
  <p:tag name="KSO_WM_SLIDE_BACKGROUND_TYPE" val="frame"/>
</p:tagLst>
</file>

<file path=ppt/tags/tag54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c5ff29f3df6b4dca884e0c1e51ce67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c71c398aa052437e8aa7e16c0f4e5f38"/>
  <p:tag name="KSO_WM_SLIDE_BACKGROUND_TYPE" val="frame"/>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5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69cbdd222a0347d5ac54b40985d49c2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411bcb32c4d40079abdcfec2c5d0813"/>
  <p:tag name="KSO_WM_SLIDE_BACKGROUND_TYPE" val="frame"/>
</p:tagLst>
</file>

<file path=ppt/tags/tag5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a6afdb1d0a3b4b00aa9b07a40451a95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8494f63407234de6a289375bfb4f59df"/>
  <p:tag name="KSO_WM_SLIDE_BACKGROUND_TYPE" val="frame"/>
</p:tagLst>
</file>

<file path=ppt/tags/tag55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44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4"/>
</p:tagLst>
</file>

<file path=ppt/tags/tag55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55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555.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556.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557.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55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3fb107e799049b68bb369e1c6959c4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6a9d1e03b9647d3a5630354b77209ae"/>
  <p:tag name="KSO_WM_SLIDE_BACKGROUND_TYPE" val="leftRight"/>
</p:tagLst>
</file>

<file path=ppt/tags/tag55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44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5"/>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c8e6198d52014570a3714562183205f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27a428c821543a58f74d51f7ff05096"/>
  <p:tag name="KSO_WM_SLIDE_BACKGROUND_TYPE" val="leftRight"/>
</p:tagLst>
</file>

<file path=ppt/tags/tag56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fded7d3c4abb4487924ff837214630da"/>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394f9e1878f4c7aa46f1b81882cd699"/>
  <p:tag name="KSO_WM_SLIDE_BACKGROUND_TYPE" val="leftRight"/>
</p:tagLst>
</file>

<file path=ppt/tags/tag56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563.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564.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565.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56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56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56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c05ba9bc6e0841ad950cb365001b145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369eec7041425f95e89aa5a62f6b49"/>
  <p:tag name="KSO_WM_SLIDE_BACKGROUND_TYPE" val="topBottom"/>
</p:tagLst>
</file>

<file path=ppt/tags/tag56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44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6"/>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8a5245ca9b5d46258f53bc1f0c05846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51c4c3a84754e16b85c91828cd9b7be"/>
  <p:tag name="KSO_WM_SLIDE_BACKGROUND_TYPE" val="topBottom"/>
</p:tagLst>
</file>

<file path=ppt/tags/tag57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572.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573.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574.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57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57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57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d9a029dff504b96a0cdabb166bf7a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32242ecc024993aacf09467420fa91"/>
  <p:tag name="KSO_WM_SLIDE_BACKGROUND_TYPE" val="bottomTop"/>
</p:tagLst>
</file>

<file path=ppt/tags/tag57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44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7"/>
</p:tagLst>
</file>

<file path=ppt/tags/tag57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80b45ff62e5f42afbe9f4bb88bbd3e7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5b5aaa94e448b7a553e7e825bc413b"/>
  <p:tag name="KSO_WM_SLIDE_BACKGROUND_TYPE" val="bottomTop"/>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5db50069df654abab5527324bfde5d19"/>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4813c96720d439fac4fcbfc81157502"/>
  <p:tag name="KSO_WM_SLIDE_BACKGROUND_TYPE" val="bottomTop"/>
</p:tagLst>
</file>

<file path=ppt/tags/tag58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582.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583.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584.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58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58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58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7ea6e3d9025842e9abd8dc3e695b4ee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0627eec06c4e9091e1ce6d1a0cd856"/>
  <p:tag name="KSO_WM_SLIDE_BACKGROUND_TYPE" val="navigation"/>
</p:tagLst>
</file>

<file path=ppt/tags/tag58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44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8"/>
</p:tagLst>
</file>

<file path=ppt/tags/tag58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4727b97c9c54a47934accff68cb21b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71975319a6e4db0ad992435e9439b63"/>
  <p:tag name="KSO_WM_SLIDE_BACKGROUND_TYPE" val="navigation"/>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9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8ce4638534624a44805d6af8d19400c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370a3bd7be41188cc04156eefaf979"/>
  <p:tag name="KSO_WM_SLIDE_BACKGROUND_TYPE" val="navigation"/>
</p:tagLst>
</file>

<file path=ppt/tags/tag59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2.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593.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594.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59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ab8da807ce6441c985873112fba4ae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da058d2dab84afba574c7a0c12d8bfe"/>
  <p:tag name="KSO_WM_SLIDE_BACKGROUND_TYPE" val="belt"/>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0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44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9"/>
</p:tagLst>
</file>

<file path=ppt/tags/tag6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fdc5a9dee874506b07b506fc6f01684"/>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b3924ba5e6b43afa0d72e2efed55233"/>
  <p:tag name="KSO_WM_SLIDE_BACKGROUND_TYPE" val="belt"/>
</p:tagLst>
</file>

<file path=ppt/tags/tag60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03.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604.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605.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60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07.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608.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6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2.xml><?xml version="1.0" encoding="utf-8"?>
<p:tagLst xmlns:p="http://schemas.openxmlformats.org/presentationml/2006/main">
  <p:tag name="KSO_WM_BEAUTIFY_FLAG" val="#wm#"/>
  <p:tag name="KSO_WM_TAG_VERSION" val="1.0"/>
  <p:tag name="KSO_WM_TEMPLATE_CATEGORY" val="custom"/>
  <p:tag name="KSO_WM_TEMPLATE_INDEX" val="20226887"/>
  <p:tag name="KSO_WM_CHIP_COLORING" val="1"/>
</p:tagLst>
</file>

<file path=ppt/tags/tag61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2*i*1"/>
  <p:tag name="KSO_WM_BEAUTIFY_FLAG" val="#wm#"/>
  <p:tag name="KSO_WM_TAG_VERSION" val="1.0"/>
  <p:tag name="KSO_WM_CHIP_GROUPID" val="62fee3efa35593066dad3b70"/>
  <p:tag name="KSO_WM_CHIP_XID" val="62fee3f0a35593066dad3b85"/>
  <p:tag name="KSO_WM_UNIT_DEC_AREA_ID" val="8fd3b1b5d2814177b7a885751e593e2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ebe438b62734fe3b43252470c73873a"/>
</p:tagLst>
</file>

<file path=ppt/tags/tag61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3*i*1"/>
  <p:tag name="KSO_WM_BEAUTIFY_FLAG" val="#wm#"/>
  <p:tag name="KSO_WM_TAG_VERSION" val="1.0"/>
  <p:tag name="KSO_WM_CHIP_GROUPID" val="62fee3efa35593066dad3b70"/>
  <p:tag name="KSO_WM_CHIP_XID" val="62fee3f0a35593066dad3b81"/>
  <p:tag name="KSO_WM_UNIT_DEC_AREA_ID" val="0f35a5340ad749089beffaf58e3758f5"/>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ca860560b8044818a0191fd05730d133"/>
</p:tagLst>
</file>

<file path=ppt/tags/tag61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6*i*1"/>
  <p:tag name="KSO_WM_BEAUTIFY_FLAG" val="#wm#"/>
  <p:tag name="KSO_WM_TAG_VERSION" val="1.0"/>
  <p:tag name="KSO_WM_CHIP_GROUPID" val="62fee3efa35593066dad3b70"/>
  <p:tag name="KSO_WM_CHIP_XID" val="62fee3f0a35593066dad3b84"/>
  <p:tag name="KSO_WM_UNIT_DEC_AREA_ID" val="cd5422d63c3d4b948e2c6a4a3ab2ac09"/>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baab6c47969048c2b33de8a2230c00be"/>
</p:tagLst>
</file>

<file path=ppt/tags/tag616.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4*i*1"/>
  <p:tag name="KSO_WM_BEAUTIFY_FLAG" val="#wm#"/>
  <p:tag name="KSO_WM_TAG_VERSION" val="1.0"/>
  <p:tag name="KSO_WM_CHIP_GROUPID" val="62fee3efa35593066dad3b70"/>
  <p:tag name="KSO_WM_CHIP_XID" val="62fee3f0a35593066dad3b82"/>
  <p:tag name="KSO_WM_UNIT_DEC_AREA_ID" val="4b1bc64584fd495d83e3d15c0c000c09"/>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f85a5a686750408d93694967702f5930"/>
</p:tagLst>
</file>

<file path=ppt/tags/tag617.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5*i*1"/>
  <p:tag name="KSO_WM_BEAUTIFY_FLAG" val="#wm#"/>
  <p:tag name="KSO_WM_TAG_VERSION" val="1.0"/>
  <p:tag name="KSO_WM_CHIP_GROUPID" val="62fee3efa35593066dad3b70"/>
  <p:tag name="KSO_WM_CHIP_XID" val="62fee3f0a35593066dad3b83"/>
  <p:tag name="KSO_WM_UNIT_DEC_AREA_ID" val="e5de314bd16849a89ddf660571aca47c"/>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b9f24e717e540b5bbbf3d7f1ebf75e1"/>
</p:tagLst>
</file>

<file path=ppt/tags/tag61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1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62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2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2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2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8*i*1"/>
  <p:tag name="KSO_WM_BEAUTIFY_FLAG" val="#wm#"/>
  <p:tag name="KSO_WM_TAG_VERSION" val="1.0"/>
  <p:tag name="KSO_WM_CHIP_GROUPID" val="62fee3efa35593066dad3b70"/>
  <p:tag name="KSO_WM_CHIP_XID" val="62fee3f0a35593066dad3b7b"/>
  <p:tag name="KSO_WM_UNIT_DEC_AREA_ID" val="003b92ab953b4f8b8eb1af4ef89d353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f592d34c463e9dd3a5d9a5276559"/>
</p:tagLst>
</file>

<file path=ppt/tags/tag63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9*i*1"/>
  <p:tag name="KSO_WM_BEAUTIFY_FLAG" val="#wm#"/>
  <p:tag name="KSO_WM_TAG_VERSION" val="1.0"/>
  <p:tag name="KSO_WM_CHIP_GROUPID" val="62fee3efa35593066dad3b70"/>
  <p:tag name="KSO_WM_CHIP_XID" val="62fee3f0a35593066dad3b7a"/>
  <p:tag name="KSO_WM_UNIT_DEC_AREA_ID" val="093dbfa8fa82471f903c18a0ef9a6802"/>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bd94da603c94ba783389b0eb2d37d3a"/>
</p:tagLst>
</file>

<file path=ppt/tags/tag63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8.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1*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 name="KSO_WM_TEMPLATE_ASSEMBLE_XID" val="630f0d28a35593066dfcb8b0"/>
  <p:tag name="KSO_WM_TEMPLATE_ASSEMBLE_GROUPID" val="62fee3efa35593066dad3b70"/>
</p:tagLst>
</file>

<file path=ppt/tags/tag63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4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4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4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4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4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4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50.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5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5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5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6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i*1"/>
  <p:tag name="KSO_WM_BEAUTIFY_FLAG" val="#wm#"/>
  <p:tag name="KSO_WM_TAG_VERSION" val="1.0"/>
  <p:tag name="KSO_WM_CHIP_GROUPID" val="62fee3efa35593066dad3b70"/>
  <p:tag name="KSO_WM_CHIP_XID" val="62fee3f0a35593066dad3b74"/>
  <p:tag name="KSO_WM_UNIT_DEC_AREA_ID" val="547cc1f956c249a1be275b53c439136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faef1882d2a45ab9ccd76f3f09dacb4"/>
</p:tagLst>
</file>

<file path=ppt/tags/tag66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4*i*1"/>
  <p:tag name="KSO_WM_BEAUTIFY_FLAG" val="#wm#"/>
  <p:tag name="KSO_WM_TAG_VERSION" val="1.0"/>
  <p:tag name="KSO_WM_CHIP_GROUPID" val="62fee3efa35593066dad3b70"/>
  <p:tag name="KSO_WM_CHIP_XID" val="62fee3f0a35593066dad3b72"/>
  <p:tag name="KSO_WM_UNIT_DEC_AREA_ID" val="051faf45c26943cd993039658b425a6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2382e7fe7094554a816720fae5c3ba3"/>
</p:tagLst>
</file>

<file path=ppt/tags/tag66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3*i*1"/>
  <p:tag name="KSO_WM_BEAUTIFY_FLAG" val="#wm#"/>
  <p:tag name="KSO_WM_TAG_VERSION" val="1.0"/>
  <p:tag name="KSO_WM_CHIP_GROUPID" val="62fee3efa35593066dad3b70"/>
  <p:tag name="KSO_WM_CHIP_XID" val="62fee3f0a35593066dad3b73"/>
  <p:tag name="KSO_WM_UNIT_DEC_AREA_ID" val="7bc13e221fb241829103f77d2d16390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31ff83a184146d6b56f215c877e94c2"/>
</p:tagLst>
</file>

<file path=ppt/tags/tag6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7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7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7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7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7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7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7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8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8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8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8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8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8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8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9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9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9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9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9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9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9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9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0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0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1*i*1"/>
  <p:tag name="KSO_WM_BEAUTIFY_FLAG" val="#wm#"/>
  <p:tag name="KSO_WM_TAG_VERSION" val="1.0"/>
  <p:tag name="KSO_WM_CHIP_GROUPID" val="62fee3efa35593066dad3b70"/>
  <p:tag name="KSO_WM_CHIP_XID" val="62fee3f0a35593066dad3b79"/>
  <p:tag name="KSO_WM_UNIT_DEC_AREA_ID" val="9371ecd0ec8f46219dbfb3376faa0d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ba1773f03f5456b8ae5a834dc310efa"/>
</p:tagLst>
</file>

<file path=ppt/tags/tag70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2*i*1"/>
  <p:tag name="KSO_WM_BEAUTIFY_FLAG" val="#wm#"/>
  <p:tag name="KSO_WM_TAG_VERSION" val="1.0"/>
  <p:tag name="KSO_WM_CHIP_GROUPID" val="62fee3efa35593066dad3b70"/>
  <p:tag name="KSO_WM_CHIP_XID" val="62fee3f0a35593066dad3b75"/>
  <p:tag name="KSO_WM_UNIT_DEC_AREA_ID" val="8da7a9b5f2174b51914b19293e1a4f1e"/>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eb0e2e4e8a204d0abf93feda00241ec3"/>
</p:tagLst>
</file>

<file path=ppt/tags/tag70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5*i*1"/>
  <p:tag name="KSO_WM_BEAUTIFY_FLAG" val="#wm#"/>
  <p:tag name="KSO_WM_TAG_VERSION" val="1.0"/>
  <p:tag name="KSO_WM_CHIP_GROUPID" val="62fee3efa35593066dad3b70"/>
  <p:tag name="KSO_WM_CHIP_XID" val="62fee3f0a35593066dad3b78"/>
  <p:tag name="KSO_WM_UNIT_DEC_AREA_ID" val="05923e26d29242d39e14bc8f57256ef1"/>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faf8b486b20147378a525d348fb4f4fb"/>
</p:tagLst>
</file>

<file path=ppt/tags/tag706.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3*i*1"/>
  <p:tag name="KSO_WM_BEAUTIFY_FLAG" val="#wm#"/>
  <p:tag name="KSO_WM_TAG_VERSION" val="1.0"/>
  <p:tag name="KSO_WM_CHIP_GROUPID" val="62fee3efa35593066dad3b70"/>
  <p:tag name="KSO_WM_CHIP_XID" val="62fee3f0a35593066dad3b76"/>
  <p:tag name="KSO_WM_UNIT_DEC_AREA_ID" val="5543243718924bc390a3790add578f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c1e8723bbb634a389da45940979441d5"/>
</p:tagLst>
</file>

<file path=ppt/tags/tag707.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4*i*1"/>
  <p:tag name="KSO_WM_BEAUTIFY_FLAG" val="#wm#"/>
  <p:tag name="KSO_WM_TAG_VERSION" val="1.0"/>
  <p:tag name="KSO_WM_CHIP_GROUPID" val="62fee3efa35593066dad3b70"/>
  <p:tag name="KSO_WM_CHIP_XID" val="62fee3f0a35593066dad3b77"/>
  <p:tag name="KSO_WM_UNIT_DEC_AREA_ID" val="aac6661a2a1c4b338f3f1e5de0dade59"/>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b3b5702430104821ab71c1948f100151"/>
</p:tagLst>
</file>

<file path=ppt/tags/tag70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0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1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75e3f377332d4391959be25acebde2fe"/>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71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71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71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71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71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71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19.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20.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721.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72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06b2e9bb3bd44b53836fb6df948a10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a269956072043bb823e74b6c239724c"/>
  <p:tag name="KSO_WM_SLIDE_BACKGROUND_TYPE" val="frame"/>
</p:tagLst>
</file>

<file path=ppt/tags/tag72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afec787afcc34d95bf478aaecfd9d26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9cf07174bc094ec1ac58d03ae32be7cb"/>
  <p:tag name="KSO_WM_SLIDE_BACKGROUND_TYPE" val="frame"/>
</p:tagLst>
</file>

<file path=ppt/tags/tag72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c5ff29f3df6b4dca884e0c1e51ce67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c71c398aa052437e8aa7e16c0f4e5f38"/>
  <p:tag name="KSO_WM_SLIDE_BACKGROUND_TYPE" val="frame"/>
</p:tagLst>
</file>

<file path=ppt/tags/tag72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69cbdd222a0347d5ac54b40985d49c2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411bcb32c4d40079abdcfec2c5d0813"/>
  <p:tag name="KSO_WM_SLIDE_BACKGROUND_TYPE" val="frame"/>
</p:tagLst>
</file>

<file path=ppt/tags/tag7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a6afdb1d0a3b4b00aa9b07a40451a95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8494f63407234de6a289375bfb4f59df"/>
  <p:tag name="KSO_WM_SLIDE_BACKGROUND_TYPE" val="frame"/>
</p:tagLst>
</file>

<file path=ppt/tags/tag72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44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4"/>
</p:tagLst>
</file>

<file path=ppt/tags/tag72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2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0.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731.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732.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73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3fb107e799049b68bb369e1c6959c4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6a9d1e03b9647d3a5630354b77209ae"/>
  <p:tag name="KSO_WM_SLIDE_BACKGROUND_TYPE" val="leftRight"/>
</p:tagLst>
</file>

<file path=ppt/tags/tag73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44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5"/>
</p:tagLst>
</file>

<file path=ppt/tags/tag73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c8e6198d52014570a3714562183205f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27a428c821543a58f74d51f7ff05096"/>
  <p:tag name="KSO_WM_SLIDE_BACKGROUND_TYPE" val="leftRight"/>
</p:tagLst>
</file>

<file path=ppt/tags/tag73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fded7d3c4abb4487924ff837214630da"/>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394f9e1878f4c7aa46f1b81882cd699"/>
  <p:tag name="KSO_WM_SLIDE_BACKGROUND_TYPE" val="leftRight"/>
</p:tagLst>
</file>

<file path=ppt/tags/tag73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38.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739.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40.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74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4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4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c05ba9bc6e0841ad950cb365001b145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369eec7041425f95e89aa5a62f6b49"/>
  <p:tag name="KSO_WM_SLIDE_BACKGROUND_TYPE" val="topBottom"/>
</p:tagLst>
</file>

<file path=ppt/tags/tag74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44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6"/>
</p:tagLst>
</file>

<file path=ppt/tags/tag74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8a5245ca9b5d46258f53bc1f0c05846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51c4c3a84754e16b85c91828cd9b7be"/>
  <p:tag name="KSO_WM_SLIDE_BACKGROUND_TYPE" val="topBottom"/>
</p:tagLst>
</file>

<file path=ppt/tags/tag74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47.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748.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749.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5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5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5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d9a029dff504b96a0cdabb166bf7a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32242ecc024993aacf09467420fa91"/>
  <p:tag name="KSO_WM_SLIDE_BACKGROUND_TYPE" val="bottomTop"/>
</p:tagLst>
</file>

<file path=ppt/tags/tag75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44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7"/>
</p:tagLst>
</file>

<file path=ppt/tags/tag75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80b45ff62e5f42afbe9f4bb88bbd3e7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5b5aaa94e448b7a553e7e825bc413b"/>
  <p:tag name="KSO_WM_SLIDE_BACKGROUND_TYPE" val="bottomTop"/>
</p:tagLst>
</file>

<file path=ppt/tags/tag75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5db50069df654abab5527324bfde5d19"/>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4813c96720d439fac4fcbfc81157502"/>
  <p:tag name="KSO_WM_SLIDE_BACKGROUND_TYPE" val="bottomTop"/>
</p:tagLst>
</file>

<file path=ppt/tags/tag75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757.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758.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759.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6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76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76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7ea6e3d9025842e9abd8dc3e695b4ee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0627eec06c4e9091e1ce6d1a0cd856"/>
  <p:tag name="KSO_WM_SLIDE_BACKGROUND_TYPE" val="navigation"/>
</p:tagLst>
</file>

<file path=ppt/tags/tag76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44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8"/>
</p:tagLst>
</file>

<file path=ppt/tags/tag76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4727b97c9c54a47934accff68cb21b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71975319a6e4db0ad992435e9439b63"/>
  <p:tag name="KSO_WM_SLIDE_BACKGROUND_TYPE" val="navigation"/>
</p:tagLst>
</file>

<file path=ppt/tags/tag76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8ce4638534624a44805d6af8d19400c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370a3bd7be41188cc04156eefaf979"/>
  <p:tag name="KSO_WM_SLIDE_BACKGROUND_TYPE" val="navigation"/>
</p:tagLst>
</file>

<file path=ppt/tags/tag76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67.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768.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769.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7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7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7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7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ab8da807ce6441c985873112fba4ae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da058d2dab84afba574c7a0c12d8bfe"/>
  <p:tag name="KSO_WM_SLIDE_BACKGROUND_TYPE" val="belt"/>
</p:tagLst>
</file>

<file path=ppt/tags/tag77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44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9"/>
</p:tagLst>
</file>

<file path=ppt/tags/tag7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fdc5a9dee874506b07b506fc6f01684"/>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b3924ba5e6b43afa0d72e2efed55233"/>
  <p:tag name="KSO_WM_SLIDE_BACKGROUND_TYPE" val="belt"/>
</p:tagLst>
</file>

<file path=ppt/tags/tag77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778.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779.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0.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78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782.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78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7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7.xml><?xml version="1.0" encoding="utf-8"?>
<p:tagLst xmlns:p="http://schemas.openxmlformats.org/presentationml/2006/main">
  <p:tag name="KSO_WM_BEAUTIFY_FLAG" val="#wm#"/>
  <p:tag name="KSO_WM_TAG_VERSION" val="1.0"/>
  <p:tag name="KSO_WM_TEMPLATE_CATEGORY" val="custom"/>
  <p:tag name="KSO_WM_TEMPLATE_INDEX" val="20226887"/>
  <p:tag name="KSO_WM_CHIP_COLORING" val="1"/>
</p:tagLst>
</file>

<file path=ppt/tags/tag7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UNIT_SMARTLAYOUT_COMPRESS_INFO" val="{&#10;    &quot;id&quot;: &quot;2022-08-31T15:26:38&quot;,&#10;    &quot;max&quot;: 15.299068608321562,&#10;    &quot;topChanged&quot;: 6.103515630684342e-06&#10;}&#10;"/>
  <p:tag name="KSO_WM_UNIT_LAST_MAX_FONTSIZE" val="1320"/>
</p:tagLst>
</file>

<file path=ppt/tags/tag7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0.xml><?xml version="1.0" encoding="utf-8"?>
<p:tagLst xmlns:p="http://schemas.openxmlformats.org/presentationml/2006/main">
  <p:tag name="KSO_WM_SLIDE_ID" val="custom20226887_1"/>
  <p:tag name="KSO_WM_TEMPLATE_SUBCATEGORY" val="21"/>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26887"/>
  <p:tag name="KSO_WM_SLIDE_LAYOUT" val="a_f"/>
  <p:tag name="KSO_WM_SLIDE_LAYOUT_CNT" val="1_1"/>
  <p:tag name="KSO_WM_UNIT_SHOW_EDIT_AREA_INDICATION" val="1"/>
  <p:tag name="KSO_WM_TEMPLATE_THUMBS_INDEX" val="1、2、4、6、7、20"/>
  <p:tag name="KSO_WM_CHIP_INFOS" val="{&quot;type&quot;:0,&quot;layout_type&quot;:&quot;1_NF_C_12&quot;,&quot;layout_feature&quot;:1,&quot;aspect_ratio&quot;:&quot;16:9&quot;,&quot;bg_feature&quot;:&quot;&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d2351e630cfd8f11523b"/>
  <p:tag name="KSO_WM_CHIP_FILLPROP" val="[[{&quot;text_align&quot;:&quot;cm&quot;,&quot;text_direction&quot;:&quot;horizontal&quot;,&quot;support_big_font&quot;:false,&quot;picture_toward&quot;:0,&quot;picture_dockside&quot;:[],&quot;fill_id&quot;:&quot;c0b360b1647e46a3b08ed96a684fa8c7&quot;,&quot;fill_align&quot;:&quot;cm&quot;,&quot;chip_types&quot;:[&quot;header&quot;]}],[{&quot;text_align&quot;:&quot;lm&quot;,&quot;text_direction&quot;:&quot;horizontal&quot;,&quot;support_big_font&quot;:false,&quot;picture_toward&quot;:0,&quot;picture_dockside&quot;:[],&quot;fill_id&quot;:&quot;c0b360b1647e46a3b08ed96a684fa8c7&quot;,&quot;fill_align&quot;:&quot;cm&quot;,&quot;chip_types&quot;:[&quot;header&quot;]}],[{&quot;text_align&quot;:&quot;rm&quot;,&quot;text_direction&quot;:&quot;horizontal&quot;,&quot;support_big_font&quot;:false,&quot;picture_toward&quot;:0,&quot;picture_dockside&quot;:[],&quot;fill_id&quot;:&quot;c0b360b1647e46a3b08ed96a684fa8c7&quot;,&quot;fill_align&quot;:&quot;cm&quot;,&quot;chip_types&quot;:[&quot;header&quot;]}],[{&quot;text_align&quot;:&quot;rm&quot;,&quot;text_direction&quot;:&quot;horizontal&quot;,&quot;support_big_font&quot;:false,&quot;picture_toward&quot;:0,&quot;picture_dockside&quot;:[],&quot;fill_id&quot;:&quot;c0b360b1647e46a3b08ed96a684fa8c7&quot;,&quot;fill_align&quot;:&quot;ct&quot;,&quot;chip_types&quot;:[&quot;header&quot;]}],[{&quot;text_align&quot;:&quot;cm&quot;,&quot;text_direction&quot;:&quot;horizontal&quot;,&quot;support_big_font&quot;:false,&quot;picture_toward&quot;:0,&quot;picture_dockside&quot;:[],&quot;fill_id&quot;:&quot;c0b360b1647e46a3b08ed96a684fa8c7&quot;,&quot;fill_align&quot;:&quot;ct&quot;,&quot;chip_types&quot;:[&quot;header&quot;]}],[{&quot;text_align&quot;:&quot;lm&quot;,&quot;text_direction&quot;:&quot;horizontal&quot;,&quot;support_big_font&quot;:false,&quot;picture_toward&quot;:0,&quot;picture_dockside&quot;:[],&quot;fill_id&quot;:&quot;c0b360b1647e46a3b08ed96a684fa8c7&quot;,&quot;fill_align&quot;:&quot;ct&quot;,&quot;chip_types&quot;:[&quot;header&quot;]}],[{&quot;text_align&quot;:&quot;lm&quot;,&quot;text_direction&quot;:&quot;horizontal&quot;,&quot;support_big_font&quot;:false,&quot;picture_toward&quot;:0,&quot;picture_dockside&quot;:[],&quot;fill_id&quot;:&quot;c0b360b1647e46a3b08ed96a684fa8c7&quot;,&quot;fill_align&quot;:&quot;cb&quot;,&quot;chip_types&quot;:[&quot;header&quot;]}],[{&quot;text_align&quot;:&quot;cm&quot;,&quot;text_direction&quot;:&quot;horizontal&quot;,&quot;support_big_font&quot;:false,&quot;picture_toward&quot;:0,&quot;picture_dockside&quot;:[],&quot;fill_id&quot;:&quot;c0b360b1647e46a3b08ed96a684fa8c7&quot;,&quot;fill_align&quot;:&quot;cb&quot;,&quot;chip_types&quot;:[&quot;header&quot;]}],[{&quot;text_align&quot;:&quot;rm&quot;,&quot;text_direction&quot;:&quot;horizontal&quot;,&quot;support_big_font&quot;:false,&quot;picture_toward&quot;:0,&quot;picture_dockside&quot;:[],&quot;fill_id&quot;:&quot;c0b360b1647e46a3b08ed96a684fa8c7&quot;,&quot;fill_align&quot;:&quot;cb&quot;,&quot;chip_types&quot;:[&quot;header&quot;]}]]"/>
  <p:tag name="KSO_WM_CHIP_DECFILLPROP" val="[]"/>
  <p:tag name="KSO_WM_CHIP_GROUPID" val="614ad2351e630cfd8f11523a"/>
  <p:tag name="KSO_WM_SLIDE_LAYOUT_INFO" val="{&quot;id&quot;:&quot;2022-08-31T15:26:38&quot;,&quot;margin&quot;:{&quot;bottom&quot;:6.690466403961182,&quot;left&quot;:5.696366310119629,&quot;right&quot;:5.696366310119629,&quot;top&quot;:6.831541538238525},&quot;type&quot;:0}"/>
  <p:tag name="KSO_WM_SLIDE_BK_DARK_LIGHT" val="2"/>
  <p:tag name="KSO_WM_SLIDE_BACKGROUND_TYPE" val="general"/>
  <p:tag name="KSO_WM_SLIDE_SUPPORT_FEATURE_TYPE" val="0"/>
  <p:tag name="KSO_WM_TEMPLATE_MASTER_THUMB_INDEX" val="13"/>
  <p:tag name="KSO_WM_CHIP_COLORING" val="1"/>
  <p:tag name="KSO_WM_TEMPLATE_ASSEMBLE_XID" val="630f0d27a35593066dfcb812"/>
  <p:tag name="KSO_WM_TEMPLATE_ASSEMBLE_GROUPID" val="62fee3efa35593066dad3b70"/>
</p:tagLst>
</file>

<file path=ppt/tags/tag791.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79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79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79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79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79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40494993_1*a*1"/>
  <p:tag name="KSO_WM_TEMPLATE_CATEGORY" val="custom"/>
  <p:tag name="KSO_WM_TEMPLATE_INDEX" val="40494993"/>
  <p:tag name="KSO_WM_UNIT_LAYERLEVEL" val="1"/>
  <p:tag name="KSO_WM_TAG_VERSION" val="3.0"/>
  <p:tag name="KSO_WM_BEAUTIFY_FLAG" val="#wm#"/>
  <p:tag name="KSO_WM_UNIT_TEXT_TYPE" val="1"/>
  <p:tag name="KSO_WM_UNIT_PRESET_TEXT" val="添加标题单击添加文档标题"/>
</p:tagLst>
</file>

<file path=ppt/tags/tag797.xml><?xml version="1.0" encoding="utf-8"?>
<p:tagLst xmlns:p="http://schemas.openxmlformats.org/presentationml/2006/main">
  <p:tag name="KSO_WM_SLIDE_TYPE" val="title"/>
  <p:tag name="KSO_WM_TEMPLATE_THUMBS_INDEX" val="1、9"/>
  <p:tag name="KSO_WM_BEAUTIFY_FLAG" val="#wm#"/>
  <p:tag name="KSO_WM_TEMPLATE_CATEGORY" val="custom"/>
  <p:tag name="KSO_WM_TEMPLATE_USER_THEME" val="1"/>
  <p:tag name="KSO_WM_SLIDE_INDEX" val="1"/>
  <p:tag name="KSO_WM_SLIDE_ID" val="custom40494993_1"/>
  <p:tag name="KSO_WM_TEMPLATE_SUBCATEGORY" val="29"/>
  <p:tag name="KSO_WM_SLIDE_LAYOUT_CNT" val="1_1_1"/>
  <p:tag name="KSO_WM_TEMPLATE_MASTER_TYPE" val="0"/>
  <p:tag name="KSO_WM_TEMPLATE_COLOR_TYPE" val="0"/>
  <p:tag name="KSO_WM_SLIDE_ITEM_CNT" val="0"/>
  <p:tag name="KSO_WM_TAG_VERSION" val="3.0"/>
  <p:tag name="KSO_WM_TEMPLATE_INDEX" val="40494993"/>
  <p:tag name="KSO_WM_SLIDE_LAYOUT" val="a_b_f"/>
  <p:tag name="KSO_WM_SLIDE_SUBTYPE" val="pureTxt"/>
  <p:tag name="KSO_WM_SLIDE_BACKGROUND_TYPE" val="general"/>
</p:tagLst>
</file>

<file path=ppt/tags/tag798.xml><?xml version="1.0" encoding="utf-8"?>
<p:tagLst xmlns:p="http://schemas.openxmlformats.org/presentationml/2006/main">
  <p:tag name="KSO_WM_UNIT_DEFAULT_FONT" val="60;66;2"/>
  <p:tag name="KSO_WM_UNIT_BLOCK" val="0"/>
  <p:tag name="KSO_WM_UNIT_DEC_AREA_ID" val="cf35f8029d07424b96487fdaca61283c"/>
  <p:tag name="KSO_WM_UNIT_ISCONTENTSTITLE" val="1"/>
  <p:tag name="KSO_WM_UNIT_ISNUMDGMTITLE" val="0"/>
  <p:tag name="KSO_WM_UNIT_PRESET_TEXT" val="目录"/>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custom20226887_2*a*1"/>
  <p:tag name="KSO_WM_TEMPLATE_CATEGORY" val="custom"/>
  <p:tag name="KSO_WM_TEMPLATE_INDEX" val="20226887"/>
  <p:tag name="KSO_WM_UNIT_LAYERLEVEL" val="1"/>
  <p:tag name="KSO_WM_TAG_VERSION" val="1.0"/>
  <p:tag name="KSO_WM_BEAUTIFY_FLAG" val="#wm#"/>
  <p:tag name="KSO_WM_DIAGRAM_GROUP_CODE" val="l1-1"/>
  <p:tag name="KSO_WM_CHIP_GROUPID" val="625cd4d1fa96911f219257c9"/>
  <p:tag name="KSO_WM_CHIP_XID" val="625cd4d1fa96911f219257c6"/>
  <p:tag name="KSO_WM_CHIP_FILLAREA_FILL_RULE" val="{&quot;fill_align&quot;:&quot;lm&quot;,&quot;fill_mode&quot;:&quot;fix&quot;,&quot;sacle_strategy&quot;:&quot;stretch&quot;}"/>
  <p:tag name="KSO_WM_ASSEMBLE_CHIP_INDEX" val="89f0cdc0235c461383e596e55efe3c68"/>
  <p:tag name="KSO_WM_UNIT_USESOURCEFORMAT_APPLY" val="1"/>
</p:tagLst>
</file>

<file path=ppt/tags/tag799.xml><?xml version="1.0" encoding="utf-8"?>
<p:tagLst xmlns:p="http://schemas.openxmlformats.org/presentationml/2006/main">
  <p:tag name="KSO_WM_UNIT_DEFAULT_FONT" val="24;28;2"/>
  <p:tag name="KSO_WM_UNIT_BLOCK" val="0"/>
  <p:tag name="KSO_WM_UNIT_DEC_AREA_ID" val="4e6a147211d946f7bb773b7cf5b6dc8d"/>
  <p:tag name="KSO_WM_UNIT_ISCONTENTSTITLE" val="0"/>
  <p:tag name="KSO_WM_UNIT_ISNUMDGMTITLE" val="0"/>
  <p:tag name="KSO_WM_UNIT_PRESET_TEXT" val="CONTENTS"/>
  <p:tag name="KSO_WM_UNIT_NOCLEAR" val="0"/>
  <p:tag name="KSO_WM_UNIT_VALUE" val="10"/>
  <p:tag name="KSO_WM_UNIT_HIGHLIGHT" val="0"/>
  <p:tag name="KSO_WM_UNIT_COMPATIBLE" val="0"/>
  <p:tag name="KSO_WM_UNIT_DIAGRAM_ISNUMVISUAL" val="0"/>
  <p:tag name="KSO_WM_UNIT_DIAGRAM_ISREFERUNIT" val="0"/>
  <p:tag name="KSO_WM_UNIT_TYPE" val="b"/>
  <p:tag name="KSO_WM_UNIT_INDEX" val="1"/>
  <p:tag name="KSO_WM_UNIT_ID" val="custom20226887_2*b*1"/>
  <p:tag name="KSO_WM_TEMPLATE_CATEGORY" val="custom"/>
  <p:tag name="KSO_WM_TEMPLATE_INDEX" val="20226887"/>
  <p:tag name="KSO_WM_UNIT_LAYERLEVEL" val="1"/>
  <p:tag name="KSO_WM_TAG_VERSION" val="1.0"/>
  <p:tag name="KSO_WM_BEAUTIFY_FLAG" val="#wm#"/>
  <p:tag name="KSO_WM_DIAGRAM_GROUP_CODE" val="l1-1"/>
  <p:tag name="KSO_WM_CHIP_GROUPID" val="625cd4d1fa96911f219257c9"/>
  <p:tag name="KSO_WM_CHIP_XID" val="625cd4d1fa96911f219257c6"/>
  <p:tag name="KSO_WM_CHIP_FILLAREA_FILL_RULE" val="{&quot;fill_align&quot;:&quot;lm&quot;,&quot;fill_mode&quot;:&quot;fix&quot;,&quot;sacle_strategy&quot;:&quot;stretch&quot;}"/>
  <p:tag name="KSO_WM_ASSEMBLE_CHIP_INDEX" val="89f0cdc0235c461383e596e55efe3c68"/>
  <p:tag name="KSO_WM_UNIT_TEXT_FILL_FORE_SCHEMECOLOR_INDEX_BRIGHTNESS" val="0"/>
  <p:tag name="KSO_WM_UNIT_TEXT_FILL_FORE_SCHEMECOLOR_INDEX" val="13"/>
  <p:tag name="KSO_WM_UNIT_TEXT_FILL_TYPE" val="1"/>
  <p:tag name="KSO_WM_UNIT_USESOURCEFORMAT_APPLY" val="1"/>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0.xml><?xml version="1.0" encoding="utf-8"?>
<p:tagLst xmlns:p="http://schemas.openxmlformats.org/presentationml/2006/main">
  <p:tag name="KSO_WM_UNIT_BLOCK" val="0"/>
  <p:tag name="KSO_WM_UNIT_DEC_AREA_ID" val="ca0b6eca8e5242df81867d27bf5de2ff"/>
  <p:tag name="KSO_WM_UNIT_HIGHLIGHT" val="0"/>
  <p:tag name="KSO_WM_UNIT_COMPATIBLE" val="0"/>
  <p:tag name="KSO_WM_UNIT_DIAGRAM_ISNUMVISUAL" val="0"/>
  <p:tag name="KSO_WM_UNIT_DIAGRAM_ISREFERUNIT" val="0"/>
  <p:tag name="KSO_WM_UNIT_TYPE" val="i"/>
  <p:tag name="KSO_WM_UNIT_INDEX" val="1"/>
  <p:tag name="KSO_WM_UNIT_ID" val="custom20226887_2*i*1"/>
  <p:tag name="KSO_WM_TEMPLATE_CATEGORY" val="custom"/>
  <p:tag name="KSO_WM_TEMPLATE_INDEX" val="20226887"/>
  <p:tag name="KSO_WM_UNIT_LAYERLEVEL" val="1"/>
  <p:tag name="KSO_WM_TAG_VERSION" val="1.0"/>
  <p:tag name="KSO_WM_BEAUTIFY_FLAG" val="#wm#"/>
  <p:tag name="KSO_WM_DIAGRAM_GROUP_CODE" val="l1-1"/>
  <p:tag name="KSO_WM_CHIP_GROUPID" val="625cd4d1fa96911f219257c9"/>
  <p:tag name="KSO_WM_CHIP_XID" val="625cd4d1fa96911f219257c6"/>
  <p:tag name="KSO_WM_CHIP_FILLAREA_FILL_RULE" val="{&quot;fill_align&quot;:&quot;lm&quot;,&quot;fill_mode&quot;:&quot;fix&quot;,&quot;sacle_strategy&quot;:&quot;stretch&quot;}"/>
  <p:tag name="KSO_WM_UNIT_DEC_SUPPORTCHANGEPIC" val="0"/>
  <p:tag name="KSO_WM_UNIT_DEC_CHANGEPICRESERVED" val="0"/>
  <p:tag name="KSO_WM_ASSEMBLE_CHIP_INDEX" val="89f0cdc0235c461383e596e55efe3c68"/>
  <p:tag name="KSO_WM_UNIT_LINE_FORE_SCHEMECOLOR_INDEX_BRIGHTNESS" val="0"/>
  <p:tag name="KSO_WM_UNIT_LINE_FORE_SCHEMECOLOR_INDEX" val="5"/>
  <p:tag name="KSO_WM_UNIT_LINE_FILL_TYPE" val="2"/>
  <p:tag name="KSO_WM_UNIT_USESOURCEFORMAT_APPLY" val="1"/>
</p:tagLst>
</file>

<file path=ppt/tags/tag801.xml><?xml version="1.0" encoding="utf-8"?>
<p:tagLst xmlns:p="http://schemas.openxmlformats.org/presentationml/2006/main">
  <p:tag name="KSO_WM_UNIT_BLOCK" val="0"/>
  <p:tag name="KSO_WM_UNIT_DEC_AREA_ID" val="145b9feb40c744c5ba072dc537e57986"/>
  <p:tag name="KSO_WM_UNIT_HIGHLIGHT" val="0"/>
  <p:tag name="KSO_WM_UNIT_COMPATIBLE" val="0"/>
  <p:tag name="KSO_WM_UNIT_DIAGRAM_ISNUMVISUAL" val="0"/>
  <p:tag name="KSO_WM_UNIT_DIAGRAM_ISREFERUNIT" val="0"/>
  <p:tag name="KSO_WM_UNIT_TYPE" val="i"/>
  <p:tag name="KSO_WM_UNIT_INDEX" val="2"/>
  <p:tag name="KSO_WM_UNIT_ID" val="custom20226887_2*i*2"/>
  <p:tag name="KSO_WM_TEMPLATE_CATEGORY" val="custom"/>
  <p:tag name="KSO_WM_TEMPLATE_INDEX" val="20226887"/>
  <p:tag name="KSO_WM_UNIT_LAYERLEVEL" val="1"/>
  <p:tag name="KSO_WM_TAG_VERSION" val="1.0"/>
  <p:tag name="KSO_WM_BEAUTIFY_FLAG" val="#wm#"/>
  <p:tag name="KSO_WM_DIAGRAM_GROUP_CODE" val="l1-1"/>
  <p:tag name="KSO_WM_CHIP_GROUPID" val="625cd4d1fa96911f219257c9"/>
  <p:tag name="KSO_WM_CHIP_XID" val="625cd4d1fa96911f219257c6"/>
  <p:tag name="KSO_WM_CHIP_FILLAREA_FILL_RULE" val="{&quot;fill_align&quot;:&quot;lm&quot;,&quot;fill_mode&quot;:&quot;fix&quot;,&quot;sacle_strategy&quot;:&quot;stretch&quot;}"/>
  <p:tag name="KSO_WM_UNIT_DEC_SUPPORTCHANGEPIC" val="0"/>
  <p:tag name="KSO_WM_UNIT_DEC_CHANGEPICRESERVED" val="0"/>
  <p:tag name="KSO_WM_ASSEMBLE_CHIP_INDEX" val="89f0cdc0235c461383e596e55efe3c68"/>
  <p:tag name="KSO_WM_UNIT_LINE_FORE_SCHEMECOLOR_INDEX_BRIGHTNESS" val="-0.25"/>
  <p:tag name="KSO_WM_UNIT_LINE_FORE_SCHEMECOLOR_INDEX" val="5"/>
  <p:tag name="KSO_WM_UNIT_LINE_FILL_TYPE" val="2"/>
  <p:tag name="KSO_WM_UNIT_USESOURCEFORMAT_APPLY" val="1"/>
</p:tagLst>
</file>

<file path=ppt/tags/tag802.xml><?xml version="1.0" encoding="utf-8"?>
<p:tagLst xmlns:p="http://schemas.openxmlformats.org/presentationml/2006/main">
  <p:tag name="KSO_WM_BEAUTIFY_FLAG" val="#wm#"/>
  <p:tag name="KSO_WM_TEMPLATE_CATEGORY" val="custom"/>
  <p:tag name="KSO_WM_TEMPLATE_INDEX" val="20226887"/>
  <p:tag name="KSO_WM_SLIDE_ID" val="custom20226887_2"/>
  <p:tag name="KSO_WM_TEMPLATE_SUBCATEGORY" val="21"/>
  <p:tag name="KSO_WM_TEMPLATE_MASTER_TYPE" val="1"/>
  <p:tag name="KSO_WM_TEMPLATE_COLOR_TYPE" val="1"/>
  <p:tag name="KSO_WM_SLIDE_ITEM_CNT" val="2"/>
  <p:tag name="KSO_WM_SLIDE_INDEX" val="2"/>
  <p:tag name="KSO_WM_TAG_VERSION" val="1.0"/>
  <p:tag name="KSO_WM_SLIDE_LAYOUT" val="a_b_l"/>
  <p:tag name="KSO_WM_SLIDE_LAYOUT_CNT" val="1_1_1"/>
  <p:tag name="KSO_WM_CHIP_INFOS" val="{&quot;type&quot;:0,&quot;layout_type&quot;:&quot;1_NF_LC_34&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2738182fe82813d301eb929"/>
  <p:tag name="KSO_WM_CHIP_FILLPROP" val="[[{&quot;text_align&quot;:&quot;cm&quot;,&quot;text_direction&quot;:&quot;horizontal&quot;,&quot;support_big_font&quot;:false,&quot;picture_toward&quot;:0,&quot;picture_dockside&quot;:[],&quot;fill_id&quot;:&quot;d4224bfecb444832b32d40670de1fa20&quot;,&quot;fill_align&quot;:&quot;cm&quot;,&quot;chip_types&quot;:[&quot;diagram&quot;,&quot;header&quot;]}],[{&quot;text_align&quot;:&quot;rm&quot;,&quot;text_direction&quot;:&quot;horizontal&quot;,&quot;support_big_font&quot;:false,&quot;picture_toward&quot;:0,&quot;picture_dockside&quot;:[],&quot;fill_id&quot;:&quot;d4224bfecb444832b32d40670de1fa20&quot;,&quot;fill_align&quot;:&quot;rt&quot;,&quot;chip_types&quot;:[&quot;diagram&quot;,&quot;header&quot;]}],[{&quot;text_align&quot;:&quot;rm&quot;,&quot;text_direction&quot;:&quot;horizontal&quot;,&quot;support_big_font&quot;:false,&quot;picture_toward&quot;:0,&quot;picture_dockside&quot;:[],&quot;fill_id&quot;:&quot;d4224bfecb444832b32d40670de1fa20&quot;,&quot;fill_align&quot;:&quot;rm&quot;,&quot;chip_types&quot;:[&quot;diagram&quot;,&quot;header&quot;]}],[{&quot;text_align&quot;:&quot;rm&quot;,&quot;text_direction&quot;:&quot;horizontal&quot;,&quot;support_big_font&quot;:false,&quot;picture_toward&quot;:0,&quot;picture_dockside&quot;:[],&quot;fill_id&quot;:&quot;d4224bfecb444832b32d40670de1fa20&quot;,&quot;fill_align&quot;:&quot;rb&quot;,&quot;chip_types&quot;:[&quot;diagram&quot;,&quot;header&quot;]}],[{&quot;text_align&quot;:&quot;lm&quot;,&quot;text_direction&quot;:&quot;horizontal&quot;,&quot;support_big_font&quot;:false,&quot;picture_toward&quot;:0,&quot;picture_dockside&quot;:[],&quot;fill_id&quot;:&quot;d4224bfecb444832b32d40670de1fa20&quot;,&quot;fill_align&quot;:&quot;lt&quot;,&quot;chip_types&quot;:[&quot;diagram&quot;,&quot;header&quot;]}],[{&quot;text_align&quot;:&quot;lm&quot;,&quot;text_direction&quot;:&quot;horizontal&quot;,&quot;support_big_font&quot;:false,&quot;picture_toward&quot;:0,&quot;picture_dockside&quot;:[],&quot;fill_id&quot;:&quot;d4224bfecb444832b32d40670de1fa20&quot;,&quot;fill_align&quot;:&quot;lm&quot;,&quot;chip_types&quot;:[&quot;diagram&quot;,&quot;header&quot;]}],[{&quot;text_align&quot;:&quot;lm&quot;,&quot;text_direction&quot;:&quot;horizontal&quot;,&quot;support_big_font&quot;:false,&quot;picture_toward&quot;:0,&quot;picture_dockside&quot;:[],&quot;fill_id&quot;:&quot;d4224bfecb444832b32d40670de1fa20&quot;,&quot;fill_align&quot;:&quot;lb&quot;,&quot;chip_types&quot;:[&quot;diagram&quot;,&quot;header&quot;]}],[{&quot;text_align&quot;:&quot;cm&quot;,&quot;text_direction&quot;:&quot;horizontal&quot;,&quot;support_big_font&quot;:false,&quot;picture_toward&quot;:0,&quot;picture_dockside&quot;:[],&quot;fill_id&quot;:&quot;d4224bfecb444832b32d40670de1fa20&quot;,&quot;fill_align&quot;:&quot;lb&quot;,&quot;chip_types&quot;:[&quot;diagram&quot;,&quot;header&quot;]}],[{&quot;text_align&quot;:&quot;cm&quot;,&quot;text_direction&quot;:&quot;horizontal&quot;,&quot;support_big_font&quot;:false,&quot;picture_toward&quot;:0,&quot;picture_dockside&quot;:[],&quot;fill_id&quot;:&quot;d4224bfecb444832b32d40670de1fa20&quot;,&quot;fill_align&quot;:&quot;lm&quot;,&quot;chip_types&quot;:[&quot;diagram&quot;,&quot;header&quot;]}],[{&quot;text_align&quot;:&quot;cm&quot;,&quot;text_direction&quot;:&quot;horizontal&quot;,&quot;support_big_font&quot;:false,&quot;picture_toward&quot;:0,&quot;picture_dockside&quot;:[],&quot;fill_id&quot;:&quot;d4224bfecb444832b32d40670de1fa20&quot;,&quot;fill_align&quot;:&quot;lt&quot;,&quot;chip_types&quot;:[&quot;diagram&quot;,&quot;header&quot;]}],[{&quot;text_align&quot;:&quot;cm&quot;,&quot;text_direction&quot;:&quot;horizontal&quot;,&quot;support_big_font&quot;:false,&quot;picture_toward&quot;:0,&quot;picture_dockside&quot;:[],&quot;fill_id&quot;:&quot;d4224bfecb444832b32d40670de1fa20&quot;,&quot;fill_align&quot;:&quot;ct&quot;,&quot;chip_types&quot;:[&quot;diagram&quot;,&quot;header&quot;]}],[{&quot;text_align&quot;:&quot;cm&quot;,&quot;text_direction&quot;:&quot;horizontal&quot;,&quot;support_big_font&quot;:false,&quot;picture_toward&quot;:0,&quot;picture_dockside&quot;:[],&quot;fill_id&quot;:&quot;d4224bfecb444832b32d40670de1fa20&quot;,&quot;fill_align&quot;:&quot;cb&quot;,&quot;chip_types&quot;:[&quot;diagram&quot;,&quot;header&quot;]}],[{&quot;text_align&quot;:&quot;lm&quot;,&quot;text_direction&quot;:&quot;horizontal&quot;,&quot;support_big_font&quot;:false,&quot;picture_toward&quot;:0,&quot;picture_dockside&quot;:[],&quot;fill_id&quot;:&quot;d4224bfecb444832b32d40670de1fa20&quot;,&quot;fill_align&quot;:&quot;cb&quot;,&quot;chip_types&quot;:[&quot;diagram&quot;,&quot;header&quot;]}],[{&quot;text_align&quot;:&quot;lm&quot;,&quot;text_direction&quot;:&quot;horizontal&quot;,&quot;support_big_font&quot;:false,&quot;picture_toward&quot;:0,&quot;picture_dockside&quot;:[],&quot;fill_id&quot;:&quot;d4224bfecb444832b32d40670de1fa20&quot;,&quot;fill_align&quot;:&quot;cm&quot;,&quot;chip_types&quot;:[&quot;diagram&quot;,&quot;header&quot;]}],[{&quot;text_align&quot;:&quot;lm&quot;,&quot;text_direction&quot;:&quot;horizontal&quot;,&quot;support_big_font&quot;:false,&quot;picture_toward&quot;:0,&quot;picture_dockside&quot;:[],&quot;fill_id&quot;:&quot;d4224bfecb444832b32d40670de1fa20&quot;,&quot;fill_align&quot;:&quot;ct&quot;,&quot;chip_types&quot;:[&quot;diagram&quot;,&quot;header&quot;]}]]"/>
  <p:tag name="KSO_WM_CHIP_DECFILLPROP" val="[]"/>
  <p:tag name="KSO_WM_CHIP_GROUPID" val="62738182fe82813d301eb92a"/>
  <p:tag name="KSO_WM_SLIDE_BK_DARK_LIGHT" val="2"/>
  <p:tag name="KSO_WM_SLIDE_BACKGROUND_TYPE" val="general"/>
  <p:tag name="KSO_WM_DIAGRAM_GROUP_CODE" val="l1-1"/>
  <p:tag name="KSO_WM_SLIDE_DIAGTYPE" val="l"/>
  <p:tag name="KSO_WM_SLIDE_SUPPORT_FEATURE_TYPE" val="0"/>
  <p:tag name="KSO_WM_SLIDE_TYPE" val="contents"/>
  <p:tag name="KSO_WM_CHIP_COLORING" val="1"/>
  <p:tag name="KSO_WM_SLIDE_SUBTYPE" val="diag"/>
  <p:tag name="KSO_WM_TEMPLATE_ASSEMBLE_XID" val="630f0d29a35593066dfcb950"/>
  <p:tag name="KSO_WM_TEMPLATE_ASSEMBLE_GROUPID" val="62fee3efa35593066dad3b70"/>
</p:tagLst>
</file>

<file path=ppt/tags/tag80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80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80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80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80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8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09.xml><?xml version="1.0" encoding="utf-8"?>
<p:tagLst xmlns:p="http://schemas.openxmlformats.org/presentationml/2006/main">
  <p:tag name="KSO_WM_BEAUTIFY_FLAG" val=""/>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0.xml><?xml version="1.0" encoding="utf-8"?>
<p:tagLst xmlns:p="http://schemas.openxmlformats.org/presentationml/2006/main">
  <p:tag name="KSO_WM_BEAUTIFY_FLAG" val="#wm#"/>
  <p:tag name="KSO_WM_TEMPLATE_CATEGORY" val="custom"/>
  <p:tag name="KSO_WM_TEMPLATE_INDEX" val="20205081"/>
  <p:tag name="KSO_WM_SLIDE_BACKGROUND_TYPE" val="general"/>
</p:tagLst>
</file>

<file path=ppt/tags/tag811.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7*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Lst>
</file>

<file path=ppt/tags/tag812.xml><?xml version="1.0" encoding="utf-8"?>
<p:tagLst xmlns:p="http://schemas.openxmlformats.org/presentationml/2006/main">
  <p:tag name="KSO_WM_SLIDE_ID" val="custom20226887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26887"/>
  <p:tag name="KSO_WM_SLIDE_LAYOUT" val="a_e"/>
  <p:tag name="KSO_WM_SLIDE_LAYOUT_CNT" val="1_1"/>
  <p:tag name="KSO_WM_UNIT_SHOW_EDIT_AREA_INDICATION" val="1"/>
  <p:tag name="KSO_WM_TEMPLATE_THUMBS_INDEX" val="1、4、7、12、13、14、15、16、17、18、20、24、25、28、33、36、40、43、44"/>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8-31T15:26:46&quot;,&quot;margin&quot;:{&quot;bottom&quot;:5.773329734802246,&quot;left&quot;:9.616453170776367,&quot;right&quot;:1.1486663818359375,&quot;top&quot;:5.773322105407715},&quot;type&quot;:0}"/>
  <p:tag name="KSO_WM_SLIDE_BK_DARK_LIGHT" val="2"/>
  <p:tag name="KSO_WM_SLIDE_BACKGROUND_TYPE" val="general"/>
  <p:tag name="KSO_WM_SLIDE_SUPPORT_FEATURE_TYPE" val="0"/>
  <p:tag name="KSO_WM_CHIP_COLORING" val="1"/>
  <p:tag name="KSO_WM_TEMPLATE_ASSEMBLE_XID" val="630f0d28a35593066dfcb8b0"/>
  <p:tag name="KSO_WM_TEMPLATE_ASSEMBLE_GROUPID" val="62fee3efa35593066dad3b70"/>
</p:tagLst>
</file>

<file path=ppt/tags/tag81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13"/>
  <p:tag name="KSO_WM_UNIT_TEXT_FILL_TYPE" val="1"/>
  <p:tag name="KSO_WM_UNIT_USESOURCEFORMAT_APPLY" val="1"/>
</p:tagLst>
</file>

<file path=ppt/tags/tag8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1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UNIT_FILL_TYPE" val="3"/>
  <p:tag name="KSO_WM_DIAGRAM_MAX_ITEMCNT" val="4"/>
  <p:tag name="KSO_WM_DIAGRAM_MIN_ITEMCNT" val="3"/>
  <p:tag name="KSO_WM_DIAGRAM_VIRTUALLY_FRAME" val="{&quot;height&quot;:372.4281844901475,&quot;left&quot;:31.4,&quot;top&quot;:96.04382114075295,&quot;width&quot;:901}"/>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 name="KSO_WM_DIAGRAM_USE_COLOR_VALUE" val="{&quot;color_scheme&quot;:1,&quot;theme_color_indexes&quot;:[10,10,10,10,10,10]}"/>
</p:tagLst>
</file>

<file path=ppt/tags/tag81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3_2*l_h_f*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31.4,&quot;top&quot;:96.04382114075295,&quot;width&quot;:9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 name="KSO_WM_DIAGRAM_USE_COLOR_VALUE" val="{&quot;color_scheme&quot;:1,&quot;theme_color_indexes&quot;:[10,10,10,10,10,10]}"/>
</p:tagLst>
</file>

<file path=ppt/tags/tag8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3_2*l_h_a*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31.4,&quot;top&quot;:96.04382114075295,&quot;width&quot;:9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 name="KSO_WM_DIAGRAM_USE_COLOR_VALUE" val="{&quot;color_scheme&quot;:1,&quot;theme_color_indexes&quot;:[10,10,10,10,10,10]}"/>
</p:tagLst>
</file>

<file path=ppt/tags/tag8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3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1"/>
  <p:tag name="KSO_WM_UNIT_FILL_TYPE" val="3"/>
  <p:tag name="KSO_WM_DIAGRAM_MAX_ITEMCNT" val="4"/>
  <p:tag name="KSO_WM_DIAGRAM_MIN_ITEMCNT" val="3"/>
  <p:tag name="KSO_WM_DIAGRAM_VIRTUALLY_FRAME" val="{&quot;height&quot;:372.4281844901475,&quot;left&quot;:31.4,&quot;top&quot;:96.04382114075295,&quot;width&quot;:901}"/>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 name="KSO_WM_DIAGRAM_USE_COLOR_VALUE" val="{&quot;color_scheme&quot;:1,&quot;theme_color_indexes&quot;:[10,10,10,10,10,10]}"/>
</p:tagLst>
</file>

<file path=ppt/tags/tag81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3_2*l_h_f*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31.4,&quot;top&quot;:96.04382114075295,&quot;width&quot;:9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 name="KSO_WM_DIAGRAM_USE_COLOR_VALUE" val="{&quot;color_scheme&quot;:1,&quot;theme_color_indexes&quot;:[10,10,10,10,10,10]}"/>
</p:tagLst>
</file>

<file path=ppt/tags/tag81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3_2*l_h_a*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31.4,&quot;top&quot;:96.04382114075295,&quot;width&quot;:9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 name="KSO_WM_DIAGRAM_USE_COLOR_VALUE" val="{&quot;color_scheme&quot;:1,&quot;theme_color_indexes&quot;:[10,10,10,10,10,10]}"/>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8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2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1"/>
  <p:tag name="KSO_WM_UNIT_FILL_TYPE" val="3"/>
  <p:tag name="KSO_WM_DIAGRAM_MAX_ITEMCNT" val="4"/>
  <p:tag name="KSO_WM_DIAGRAM_MIN_ITEMCNT" val="3"/>
  <p:tag name="KSO_WM_DIAGRAM_VIRTUALLY_FRAME" val="{&quot;height&quot;:372.4281844901475,&quot;left&quot;:31.4,&quot;top&quot;:96.04382114075295,&quot;width&quot;:901}"/>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 name="KSO_WM_DIAGRAM_USE_COLOR_VALUE" val="{&quot;color_scheme&quot;:1,&quot;theme_color_indexes&quot;:[10,10,10,10,10,10]}"/>
</p:tagLst>
</file>

<file path=ppt/tags/tag82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3_2*l_h_f*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31.4,&quot;top&quot;:96.04382114075295,&quot;width&quot;:9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 name="KSO_WM_DIAGRAM_USE_COLOR_VALUE" val="{&quot;color_scheme&quot;:1,&quot;theme_color_indexes&quot;:[10,10,10,10,10,10]}"/>
</p:tagLst>
</file>

<file path=ppt/tags/tag82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3_2*l_h_a*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31.4,&quot;top&quot;:96.04382114075295,&quot;width&quot;:9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 name="KSO_WM_DIAGRAM_USE_COLOR_VALUE" val="{&quot;color_scheme&quot;:1,&quot;theme_color_indexes&quot;:[10,10,10,10,10,10]}"/>
</p:tagLst>
</file>

<file path=ppt/tags/tag8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4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1"/>
  <p:tag name="KSO_WM_UNIT_FILL_TYPE" val="3"/>
  <p:tag name="KSO_WM_DIAGRAM_MAX_ITEMCNT" val="4"/>
  <p:tag name="KSO_WM_DIAGRAM_MIN_ITEMCNT" val="3"/>
  <p:tag name="KSO_WM_DIAGRAM_VIRTUALLY_FRAME" val="{&quot;height&quot;:372.4281844901475,&quot;left&quot;:31.4,&quot;top&quot;:96.04382114075295,&quot;width&quot;:901}"/>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 name="KSO_WM_DIAGRAM_USE_COLOR_VALUE" val="{&quot;color_scheme&quot;:1,&quot;theme_color_indexes&quot;:[10,10,10,10,10,10]}"/>
</p:tagLst>
</file>

<file path=ppt/tags/tag82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3_2*l_h_f*1_4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31.4,&quot;top&quot;:96.04382114075295,&quot;width&quot;:9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 name="KSO_WM_DIAGRAM_USE_COLOR_VALUE" val="{&quot;color_scheme&quot;:1,&quot;theme_color_indexes&quot;:[10,10,10,10,10,10]}"/>
</p:tagLst>
</file>

<file path=ppt/tags/tag82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3_2*l_h_a*1_4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31.4,&quot;top&quot;:96.04382114075295,&quot;width&quot;:9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 name="KSO_WM_DIAGRAM_USE_COLOR_VALUE" val="{&quot;color_scheme&quot;:1,&quot;theme_color_indexes&quot;:[10,10,10,10,10,10]}"/>
</p:tagLst>
</file>

<file path=ppt/tags/tag8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1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1_1"/>
  <p:tag name="KSO_WM_UNIT_LINE_FORE_SCHEMECOLOR_INDEX" val="13"/>
  <p:tag name="KSO_WM_DIAGRAM_MAX_ITEMCNT" val="4"/>
  <p:tag name="KSO_WM_DIAGRAM_MIN_ITEMCNT" val="3"/>
  <p:tag name="KSO_WM_DIAGRAM_VIRTUALLY_FRAME" val="{&quot;height&quot;:372.4281844901475,&quot;left&quot;:31.4,&quot;top&quot;:96.04382114075295,&quot;width&quot;:901}"/>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404466215\&quot;,\&quot;product_name\&quot;:\&quot;\&quot;,\&quot;intention_code\&quot;:\&quot;\&quot;}&quot;}*gallery_gallery_ai_v2.1.6_ONLINE*8531c6f3e208fb513dcbe038c5520d36-slide-0"/>
  <p:tag name="KSO_WM_UNIT_FILL_FORE_SCHEMECOLOR_INDEX" val="5"/>
  <p:tag name="KSO_WM_UNIT_FILL_TYPE" val="1"/>
  <p:tag name="KSO_WM_UNIT_LINE_FILL_TYPE" val="2"/>
  <p:tag name="KSO_WM_UNIT_USESOURCEFORMAT_APPLY" val="1"/>
  <p:tag name="KSO_WM_DIAGRAM_USE_COLOR_VALUE" val="{&quot;color_scheme&quot;:1,&quot;theme_color_indexes&quot;:[10,10,10,10,10,10]}"/>
</p:tagLst>
</file>

<file path=ppt/tags/tag8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2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2_1"/>
  <p:tag name="KSO_WM_UNIT_LINE_FORE_SCHEMECOLOR_INDEX" val="13"/>
  <p:tag name="KSO_WM_DIAGRAM_MAX_ITEMCNT" val="4"/>
  <p:tag name="KSO_WM_DIAGRAM_MIN_ITEMCNT" val="3"/>
  <p:tag name="KSO_WM_DIAGRAM_VIRTUALLY_FRAME" val="{&quot;height&quot;:372.4281844901475,&quot;left&quot;:31.4,&quot;top&quot;:96.04382114075295,&quot;width&quot;:901}"/>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053252654\&quot;,\&quot;product_name\&quot;:\&quot;\&quot;,\&quot;intention_code\&quot;:\&quot;\&quot;}&quot;}*gallery_gallery_ai_v2.1.6_ONLINE*8531c6f3e208fb513dcbe038c5520d36-slide-0"/>
  <p:tag name="KSO_WM_UNIT_FILL_FORE_SCHEMECOLOR_INDEX" val="6"/>
  <p:tag name="KSO_WM_UNIT_FILL_TYPE" val="1"/>
  <p:tag name="KSO_WM_UNIT_LINE_FILL_TYPE" val="2"/>
  <p:tag name="KSO_WM_UNIT_USESOURCEFORMAT_APPLY" val="1"/>
  <p:tag name="KSO_WM_DIAGRAM_USE_COLOR_VALUE" val="{&quot;color_scheme&quot;:1,&quot;theme_color_indexes&quot;:[10,10,10,10,10,10]}"/>
</p:tagLst>
</file>

<file path=ppt/tags/tag8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3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3_1"/>
  <p:tag name="KSO_WM_UNIT_LINE_FORE_SCHEMECOLOR_INDEX" val="13"/>
  <p:tag name="KSO_WM_DIAGRAM_MAX_ITEMCNT" val="4"/>
  <p:tag name="KSO_WM_DIAGRAM_MIN_ITEMCNT" val="3"/>
  <p:tag name="KSO_WM_DIAGRAM_VIRTUALLY_FRAME" val="{&quot;height&quot;:372.4281844901475,&quot;left&quot;:31.4,&quot;top&quot;:96.04382114075295,&quot;width&quot;:901}"/>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FORE_SCHEMECOLOR_INDEX" val="7"/>
  <p:tag name="KSO_WM_UNIT_FILL_TYPE" val="1"/>
  <p:tag name="KSO_WM_UNIT_LINE_FILL_TYPE" val="2"/>
  <p:tag name="KSO_WM_UNIT_USESOURCEFORMAT_APPLY" val="1"/>
  <p:tag name="KSO_WM_DIAGRAM_USE_COLOR_VALUE" val="{&quot;color_scheme&quot;:1,&quot;theme_color_indexes&quot;:[10,10,10,10,10,10]}"/>
</p:tagLst>
</file>

<file path=ppt/tags/tag8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4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4_1"/>
  <p:tag name="KSO_WM_UNIT_LINE_FORE_SCHEMECOLOR_INDEX" val="13"/>
  <p:tag name="KSO_WM_DIAGRAM_MAX_ITEMCNT" val="4"/>
  <p:tag name="KSO_WM_DIAGRAM_MIN_ITEMCNT" val="3"/>
  <p:tag name="KSO_WM_DIAGRAM_VIRTUALLY_FRAME" val="{&quot;height&quot;:372.4281844901475,&quot;left&quot;:31.4,&quot;top&quot;:96.04382114075295,&quot;width&quot;:901}"/>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WPSDZDB20250922108\&quot;,\&quot;product_name\&quot;:\&quot;\&quot;,\&quot;intention_code\&quot;:\&quot;\&quot;}&quot;}*gallery_special_0_ai_v2.1.6_ONLINE*8531c6f3e208fb513dcbe038c5520d36-slide-0"/>
  <p:tag name="KSO_WM_UNIT_FILL_FORE_SCHEMECOLOR_INDEX" val="8"/>
  <p:tag name="KSO_WM_UNIT_FILL_TYPE" val="1"/>
  <p:tag name="KSO_WM_UNIT_LINE_FILL_TYPE" val="2"/>
  <p:tag name="KSO_WM_UNIT_USESOURCEFORMAT_APPLY" val="1"/>
  <p:tag name="KSO_WM_DIAGRAM_USE_COLOR_VALUE" val="{&quot;color_scheme&quot;:1,&quot;theme_color_indexes&quot;:[10,10,10,10,10,10]}"/>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830.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83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83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9470078740158,&quot;left&quot;:74.93590551181101,&quot;top&quot;:85.9,&quot;width&quot;:803.26409448818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8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9470078740158,&quot;left&quot;:74.93590551181101,&quot;top&quot;:85.9,&quot;width&quot;:803.26409448818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834.xml><?xml version="1.0" encoding="utf-8"?>
<p:tagLst xmlns:p="http://schemas.openxmlformats.org/presentationml/2006/main">
  <p:tag name="KSO_WM_DIAGRAM_VIRTUALLY_FRAME" val="{&quot;height&quot;:432.9470078740158,&quot;left&quot;:74.93590551181101,&quot;top&quot;:85.9,&quot;width&quot;:803.264094488188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470028564\&quot;,\&quot;product_name\&quot;:\&quot;\&quot;,\&quot;intention_code\&quot;:\&quot;\&quot;}&quot;}*gallery_gallery_ai_v2.1.6_ONLINE*13665ce6438a80dc4e75f117a9971ca8-slide-0"/>
  <p:tag name="KSO_WM_UNIT_LINE_FILL_TYPE" val="2"/>
  <p:tag name="KSO_WM_UNIT_USESOURCEFORMAT_APPLY" val="1"/>
</p:tagLst>
</file>

<file path=ppt/tags/tag835.xml><?xml version="1.0" encoding="utf-8"?>
<p:tagLst xmlns:p="http://schemas.openxmlformats.org/presentationml/2006/main">
  <p:tag name="KSO_WM_DIAGRAM_VIRTUALLY_FRAME" val="{&quot;height&quot;:432.9470078740158,&quot;left&quot;:74.93590551181101,&quot;top&quot;:85.9,&quot;width&quot;:803.2640944881889}"/>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836.xml><?xml version="1.0" encoding="utf-8"?>
<p:tagLst xmlns:p="http://schemas.openxmlformats.org/presentationml/2006/main">
  <p:tag name="KSO_WM_DIAGRAM_VIRTUALLY_FRAME" val="{&quot;height&quot;:432.9470078740158,&quot;left&quot;:74.93590551181101,&quot;top&quot;:85.9,&quot;width&quot;:803.264094488188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WPSDZDB202509221791\&quot;,\&quot;product_name\&quot;:\&quot;\&quot;,\&quot;intention_code\&quot;:\&quot;\&quot;}&quot;}*gallery_special_0_ai_v2.1.6_ONLINE*13665ce6438a80dc4e75f117a9971ca8-slide-0"/>
  <p:tag name="KSO_WM_UNIT_LINE_FILL_TYPE" val="2"/>
  <p:tag name="KSO_WM_UNIT_USESOURCEFORMAT_APPLY" val="1"/>
</p:tagLst>
</file>

<file path=ppt/tags/tag837.xml><?xml version="1.0" encoding="utf-8"?>
<p:tagLst xmlns:p="http://schemas.openxmlformats.org/presentationml/2006/main">
  <p:tag name="KSO_WM_DIAGRAM_VIRTUALLY_FRAME" val="{&quot;height&quot;:432.9470078740158,&quot;left&quot;:74.93590551181101,&quot;top&quot;:85.9,&quot;width&quot;:803.2640944881889}"/>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83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9470078740158,&quot;left&quot;:74.93590551181101,&quot;top&quot;:85.9,&quot;width&quot;:803.26409448818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83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9470078740158,&quot;left&quot;:74.93590551181101,&quot;top&quot;:85.9,&quot;width&quot;:803.26409448818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40.xml><?xml version="1.0" encoding="utf-8"?>
<p:tagLst xmlns:p="http://schemas.openxmlformats.org/presentationml/2006/main">
  <p:tag name="KSO_WM_DIAGRAM_VIRTUALLY_FRAME" val="{&quot;height&quot;:432.9470078740158,&quot;left&quot;:74.93590551181101,&quot;top&quot;:85.9,&quot;width&quot;:803.264094488188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394006554\&quot;,\&quot;product_name\&quot;:\&quot;\&quot;,\&quot;intention_code\&quot;:\&quot;\&quot;}&quot;}*gallery_gallery_ai_v2.1.6_ONLINE*13665ce6438a80dc4e75f117a9971ca8-slide-0"/>
  <p:tag name="KSO_WM_UNIT_LINE_FILL_TYPE" val="2"/>
  <p:tag name="KSO_WM_UNIT_USESOURCEFORMAT_APPLY" val="1"/>
</p:tagLst>
</file>

<file path=ppt/tags/tag841.xml><?xml version="1.0" encoding="utf-8"?>
<p:tagLst xmlns:p="http://schemas.openxmlformats.org/presentationml/2006/main">
  <p:tag name="KSO_WM_DIAGRAM_VIRTUALLY_FRAME" val="{&quot;height&quot;:432.9470078740158,&quot;left&quot;:74.93590551181101,&quot;top&quot;:85.9,&quot;width&quot;:803.2640944881889}"/>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84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9470078740158,&quot;left&quot;:74.93590551181101,&quot;top&quot;:85.9,&quot;width&quot;:803.26409448818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84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9470078740158,&quot;left&quot;:74.93590551181101,&quot;top&quot;:85.9,&quot;width&quot;:803.26409448818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844.xml><?xml version="1.0" encoding="utf-8"?>
<p:tagLst xmlns:p="http://schemas.openxmlformats.org/presentationml/2006/main">
  <p:tag name="KSO_WM_DIAGRAM_VIRTUALLY_FRAME" val="{&quot;height&quot;:432.9470078740158,&quot;left&quot;:74.93590551181101,&quot;top&quot;:85.9,&quot;width&quot;:803.264094488188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WPSDZDB2025071684\&quot;,\&quot;product_name\&quot;:\&quot;\&quot;,\&quot;intention_code\&quot;:\&quot;\&quot;}&quot;}*gallery_special_0_ai_v2.1.6_ONLINE*13665ce6438a80dc4e75f117a9971ca8-slide-0"/>
  <p:tag name="KSO_WM_UNIT_LINE_FILL_TYPE" val="2"/>
  <p:tag name="KSO_WM_UNIT_USESOURCEFORMAT_APPLY" val="1"/>
</p:tagLst>
</file>

<file path=ppt/tags/tag845.xml><?xml version="1.0" encoding="utf-8"?>
<p:tagLst xmlns:p="http://schemas.openxmlformats.org/presentationml/2006/main">
  <p:tag name="KSO_WM_DIAGRAM_VIRTUALLY_FRAME" val="{&quot;height&quot;:432.9470078740158,&quot;left&quot;:74.93590551181101,&quot;top&quot;:85.9,&quot;width&quot;:803.2640944881889}"/>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84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9470078740158,&quot;left&quot;:74.93590551181101,&quot;top&quot;:85.9,&quot;width&quot;:803.26409448818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84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9470078740158,&quot;left&quot;:74.93590551181101,&quot;top&quot;:85.9,&quot;width&quot;:803.26409448818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848.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84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5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34768_1*l_h_i*1_4_5"/>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405.80346607911827,&quot;left&quot;:80.3,&quot;top&quot;:111.64653392088175,&quot;width&quot;:797.0506453405098}"/>
  <p:tag name="KSO_WM_DIAGRAM_COLOR_MATCH_VALUE" val="{&quot;shape&quot;:{&quot;fill&quot;:{&quot;gradient&quot;:[{&quot;brightness&quot;:0.800000011920929,&quot;colorType&quot;:1,&quot;foreColorIndex&quot;:5,&quot;pos&quot;:0,&quot;transparency&quot;:0.6200000047683716},{&quot;brightness&quot;:0.6000000238418579,&quot;colorType&quot;:1,&quot;foreColorIndex&quot;:5,&quot;pos&quot;:0.5400000214576721,&quot;transparency&quot;:0.4000000059604645},{&quot;brightness&quot;:0.6000000238418579,&quot;colorType&quot;:1,&quot;foreColorIndex&quot;:5,&quot;pos&quot;:1,&quot;transparency&quot;:0.30000001192092896}],&quot;type&quot;:3},&quot;glow&quot;:{&quot;colorType&quot;:0},&quot;line&quot;:{&quot;gradient&quot;:[{&quot;brightness&quot;:0.800000011920929,&quot;colorType&quot;:1,&quot;foreColorIndex&quot;:5,&quot;pos&quot;:0,&quot;transparency&quot;:0.6000000238418579},{&quot;brightness&quot;:0.6000000238418579,&quot;colorType&quot;:1,&quot;foreColorIndex&quot;:5,&quot;pos&quot;:1,&quot;transparency&quot;:0},{&quot;brightness&quot;:0.6000000238418579,&quot;colorType&quot;:1,&quot;foreColorIndex&quot;:5,&quot;pos&quot;:0.49000000953674316,&quot;transparency&quot;:0.4000000059604645}],&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85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34768_1*l_h_i*1_3_5"/>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405.80346607911827,&quot;left&quot;:80.3,&quot;top&quot;:111.64653392088175,&quot;width&quot;:797.0506453405098}"/>
  <p:tag name="KSO_WM_DIAGRAM_COLOR_MATCH_VALUE" val="{&quot;shape&quot;:{&quot;fill&quot;:{&quot;gradient&quot;:[{&quot;brightness&quot;:0.800000011920929,&quot;colorType&quot;:1,&quot;foreColorIndex&quot;:5,&quot;pos&quot;:0,&quot;transparency&quot;:0.6200000047683716},{&quot;brightness&quot;:0.6000000238418579,&quot;colorType&quot;:1,&quot;foreColorIndex&quot;:5,&quot;pos&quot;:0.5400000214576721,&quot;transparency&quot;:0.4000000059604645},{&quot;brightness&quot;:0.6000000238418579,&quot;colorType&quot;:1,&quot;foreColorIndex&quot;:5,&quot;pos&quot;:1,&quot;transparency&quot;:0.30000001192092896}],&quot;type&quot;:3},&quot;glow&quot;:{&quot;colorType&quot;:0},&quot;line&quot;:{&quot;gradient&quot;:[{&quot;brightness&quot;:0.800000011920929,&quot;colorType&quot;:1,&quot;foreColorIndex&quot;:5,&quot;pos&quot;:0,&quot;transparency&quot;:0.6000000238418579},{&quot;brightness&quot;:0.6000000238418579,&quot;colorType&quot;:1,&quot;foreColorIndex&quot;:5,&quot;pos&quot;:1,&quot;transparency&quot;:0},{&quot;brightness&quot;:0.6000000238418579,&quot;colorType&quot;:1,&quot;foreColorIndex&quot;:5,&quot;pos&quot;:0.49000000953674316,&quot;transparency&quot;:0.4000000059604645}],&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85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4768_1*l_h_i*1_1_5"/>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405.80346607911827,&quot;left&quot;:80.3,&quot;top&quot;:111.64653392088175,&quot;width&quot;:797.0506453405098}"/>
  <p:tag name="KSO_WM_DIAGRAM_COLOR_MATCH_VALUE" val="{&quot;shape&quot;:{&quot;fill&quot;:{&quot;gradient&quot;:[{&quot;brightness&quot;:0.800000011920929,&quot;colorType&quot;:1,&quot;foreColorIndex&quot;:5,&quot;pos&quot;:0,&quot;transparency&quot;:0.6200000047683716},{&quot;brightness&quot;:0.6000000238418579,&quot;colorType&quot;:1,&quot;foreColorIndex&quot;:5,&quot;pos&quot;:0.5400000214576721,&quot;transparency&quot;:0.4000000059604645},{&quot;brightness&quot;:0.6000000238418579,&quot;colorType&quot;:1,&quot;foreColorIndex&quot;:5,&quot;pos&quot;:1,&quot;transparency&quot;:0.30000001192092896}],&quot;type&quot;:3},&quot;glow&quot;:{&quot;colorType&quot;:0},&quot;line&quot;:{&quot;gradient&quot;:[{&quot;brightness&quot;:0.800000011920929,&quot;colorType&quot;:1,&quot;foreColorIndex&quot;:5,&quot;pos&quot;:0,&quot;transparency&quot;:0.6000000238418579},{&quot;brightness&quot;:0.6000000238418579,&quot;colorType&quot;:1,&quot;foreColorIndex&quot;:5,&quot;pos&quot;:1,&quot;transparency&quot;:0},{&quot;brightness&quot;:0.6000000238418579,&quot;colorType&quot;:1,&quot;foreColorIndex&quot;:5,&quot;pos&quot;:0.49000000953674316,&quot;transparency&quot;:0.4000000059604645}],&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85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768_1*l_h_i*1_1_1"/>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405.80346607911827,&quot;left&quot;:80.3,&quot;top&quot;:111.64653392088175,&quot;width&quot;:797.0506453405098}"/>
  <p:tag name="KSO_WM_DIAGRAM_COLOR_MATCH_VALUE" val="{&quot;shape&quot;:{&quot;fill&quot;:{&quot;type&quot;:0},&quot;glow&quot;:{&quot;colorType&quot;:0},&quot;line&quot;:{&quot;gradient&quot;:[{&quot;brightness&quot;:-0.25,&quot;colorType&quot;:1,&quot;foreColorIndex&quot;:5,&quot;pos&quot;:0,&quot;transparency&quot;:0},{&quot;brightness&quot;:0,&quot;colorType&quot;:1,&quot;foreColorIndex&quot;:5,&quot;pos&quot;:0.47999998927116394,&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5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768_1*l_h_i*1_1_2"/>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405.80346607911827,&quot;left&quot;:80.3,&quot;top&quot;:111.64653392088175,&quot;width&quot;:797.0506453405098}"/>
  <p:tag name="KSO_WM_DIAGRAM_COLOR_MATCH_VALUE" val="{&quot;shape&quot;:{&quot;fill&quot;:{&quot;type&quot;:0},&quot;glow&quot;:{&quot;colorType&quot;:0},&quot;line&quot;:{&quot;gradient&quot;:[{&quot;brightness&quot;:-0.25,&quot;colorType&quot;:1,&quot;foreColorIndex&quot;:5,&quot;pos&quot;:0,&quot;transparency&quot;:0},{&quot;brightness&quot;:0,&quot;colorType&quot;:1,&quot;foreColorIndex&quot;:5,&quot;pos&quot;:0.47999998927116394,&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5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4768_1*l_h_i*1_1_3"/>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405.80346607911827,&quot;left&quot;:80.3,&quot;top&quot;:111.64653392088175,&quot;width&quot;:797.0506453405098}"/>
  <p:tag name="KSO_WM_DIAGRAM_COLOR_MATCH_VALUE" val="{&quot;shape&quot;:{&quot;fill&quot;:{&quot;type&quot;:0},&quot;glow&quot;:{&quot;colorType&quot;:0},&quot;line&quot;:{&quot;gradient&quot;:[{&quot;brightness&quot;:-0.25,&quot;colorType&quot;:1,&quot;foreColorIndex&quot;:5,&quot;pos&quot;:0,&quot;transparency&quot;:0},{&quot;brightness&quot;:0,&quot;colorType&quot;:1,&quot;foreColorIndex&quot;:5,&quot;pos&quot;:0.47999998927116394,&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5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4768_1*l_h_i*1_1_4"/>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405.80346607911827,&quot;left&quot;:80.3,&quot;top&quot;:111.64653392088175,&quot;width&quot;:797.0506453405098}"/>
  <p:tag name="KSO_WM_DIAGRAM_COLOR_MATCH_VALUE" val="{&quot;shape&quot;:{&quot;fill&quot;:{&quot;type&quot;:0},&quot;glow&quot;:{&quot;colorType&quot;:0},&quot;line&quot;:{&quot;gradient&quot;:[{&quot;brightness&quot;:-0.25,&quot;colorType&quot;:1,&quot;foreColorIndex&quot;:5,&quot;pos&quot;:0,&quot;transparency&quot;:0},{&quot;brightness&quot;:0,&quot;colorType&quot;:1,&quot;foreColorIndex&quot;:5,&quot;pos&quot;:0.47999998927116394,&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57.xml><?xml version="1.0" encoding="utf-8"?>
<p:tagLst xmlns:p="http://schemas.openxmlformats.org/presentationml/2006/main">
  <p:tag name="KSO_WM_DIAGRAM_VERSION" val="3"/>
  <p:tag name="KSO_WM_DIAGRAM_COLOR_TRICK" val="1"/>
  <p:tag name="KSO_WM_DIAGRAM_COLOR_TEXT_CAN_REMOVE" val="n"/>
  <p:tag name="KSO_WM_UNIT_VALUE" val="337*337"/>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4768_1*l_h_d*1_1_1"/>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405.80346607911827,&quot;left&quot;:80.3,&quot;top&quot;:111.64653392088175,&quot;width&quot;:797.0506453405098}"/>
  <p:tag name="KSO_WM_DIAGRAM_COLOR_MATCH_VALUE" val="{&quot;shape&quot;:{&quot;fill&quot;:{&quot;solid&quot;:{&quot;brightness&quot;:0.6000000238418579,&quot;colorType&quot;:2,&quot;rgb&quot;:&quot;#ffffff&quot;,&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MH_SHAPE_GUID" val="5"/>
  <p:tag name="KSO_WM_DIAGRAM_USE_COLOR_VALUE" val="{&quot;color_scheme&quot;:1,&quot;color_type&quot;:1,&quot;theme_color_indexes&quot;:[5,6,5,6,5,6]}"/>
</p:tagLst>
</file>

<file path=ppt/tags/tag8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1_1"/>
  <p:tag name="KSO_WM_UNIT_ID" val="diagram20234768_1*l_h_a*1_1_1"/>
  <p:tag name="KSO_WM_TEMPLATE_CATEGORY" val="diagram"/>
  <p:tag name="KSO_WM_TEMPLATE_INDEX" val="2023476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UNIT_ISCONTENTSTITLE" val="0"/>
  <p:tag name="KSO_WM_UNIT_ISNUMDGMTITLE" val="0"/>
  <p:tag name="KSO_WM_UNIT_NOCLEAR" val="0"/>
  <p:tag name="KSO_WM_UNIT_VALUE" val="10"/>
  <p:tag name="KSO_WM_DIAGRAM_GROUP_CODE" val="l1-1"/>
  <p:tag name="KSO_WM_DIAGRAM_MAX_ITEMCNT" val="6"/>
  <p:tag name="KSO_WM_DIAGRAM_MIN_ITEMCNT" val="4"/>
  <p:tag name="KSO_WM_DIAGRAM_VIRTUALLY_FRAME" val="{&quot;height&quot;:405.80346607911827,&quot;left&quot;:80.3,&quot;top&quot;:111.64653392088175,&quot;width&quot;:797.05064534050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85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768_1*l_h_f*1_1_1"/>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405.80346607911827,&quot;left&quot;:80.3,&quot;top&quot;:111.64653392088175,&quot;width&quot;:797.05064534050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文本具体内容简明扼要地阐述观点根据需要可酌情增减文字以便观者准确理解您传达的思想单击此处添加文本具体内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6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34768_1*l_h_i*1_2_5"/>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405.80346607911827,&quot;left&quot;:80.3,&quot;top&quot;:111.64653392088175,&quot;width&quot;:797.0506453405098}"/>
  <p:tag name="KSO_WM_DIAGRAM_COLOR_MATCH_VALUE" val="{&quot;shape&quot;:{&quot;fill&quot;:{&quot;gradient&quot;:[{&quot;brightness&quot;:0.800000011920929,&quot;colorType&quot;:1,&quot;foreColorIndex&quot;:5,&quot;pos&quot;:0,&quot;transparency&quot;:0.6200000047683716},{&quot;brightness&quot;:0.6000000238418579,&quot;colorType&quot;:1,&quot;foreColorIndex&quot;:5,&quot;pos&quot;:0.5400000214576721,&quot;transparency&quot;:0.4000000059604645},{&quot;brightness&quot;:0.6000000238418579,&quot;colorType&quot;:1,&quot;foreColorIndex&quot;:5,&quot;pos&quot;:1,&quot;transparency&quot;:0.30000001192092896}],&quot;type&quot;:3},&quot;glow&quot;:{&quot;colorType&quot;:0},&quot;line&quot;:{&quot;gradient&quot;:[{&quot;brightness&quot;:0.800000011920929,&quot;colorType&quot;:1,&quot;foreColorIndex&quot;:5,&quot;pos&quot;:0,&quot;transparency&quot;:0.6000000238418579},{&quot;brightness&quot;:0.6000000238418579,&quot;colorType&quot;:1,&quot;foreColorIndex&quot;:5,&quot;pos&quot;:1,&quot;transparency&quot;:0},{&quot;brightness&quot;:0.6000000238418579,&quot;colorType&quot;:1,&quot;foreColorIndex&quot;:5,&quot;pos&quot;:0.49000000953674316,&quot;transparency&quot;:0.4000000059604645}],&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86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768_1*l_h_i*1_2_1"/>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405.80346607911827,&quot;left&quot;:80.3,&quot;top&quot;:111.64653392088175,&quot;width&quot;:797.0506453405098}"/>
  <p:tag name="KSO_WM_DIAGRAM_COLOR_MATCH_VALUE" val="{&quot;shape&quot;:{&quot;fill&quot;:{&quot;type&quot;:0},&quot;glow&quot;:{&quot;colorType&quot;:0},&quot;line&quot;:{&quot;gradient&quot;:[{&quot;brightness&quot;:-0.25,&quot;colorType&quot;:1,&quot;foreColorIndex&quot;:5,&quot;pos&quot;:0,&quot;transparency&quot;:0},{&quot;brightness&quot;:0,&quot;colorType&quot;:1,&quot;foreColorIndex&quot;:5,&quot;pos&quot;:0.47999998927116394,&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6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768_1*l_h_i*1_2_2"/>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405.80346607911827,&quot;left&quot;:80.3,&quot;top&quot;:111.64653392088175,&quot;width&quot;:797.0506453405098}"/>
  <p:tag name="KSO_WM_DIAGRAM_COLOR_MATCH_VALUE" val="{&quot;shape&quot;:{&quot;fill&quot;:{&quot;type&quot;:0},&quot;glow&quot;:{&quot;colorType&quot;:0},&quot;line&quot;:{&quot;gradient&quot;:[{&quot;brightness&quot;:-0.25,&quot;colorType&quot;:1,&quot;foreColorIndex&quot;:5,&quot;pos&quot;:0,&quot;transparency&quot;:0},{&quot;brightness&quot;:0,&quot;colorType&quot;:1,&quot;foreColorIndex&quot;:5,&quot;pos&quot;:0.47999998927116394,&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6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4768_1*l_h_i*1_2_3"/>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405.80346607911827,&quot;left&quot;:80.3,&quot;top&quot;:111.64653392088175,&quot;width&quot;:797.0506453405098}"/>
  <p:tag name="KSO_WM_DIAGRAM_COLOR_MATCH_VALUE" val="{&quot;shape&quot;:{&quot;fill&quot;:{&quot;type&quot;:0},&quot;glow&quot;:{&quot;colorType&quot;:0},&quot;line&quot;:{&quot;gradient&quot;:[{&quot;brightness&quot;:-0.25,&quot;colorType&quot;:1,&quot;foreColorIndex&quot;:5,&quot;pos&quot;:0,&quot;transparency&quot;:0},{&quot;brightness&quot;:0,&quot;colorType&quot;:1,&quot;foreColorIndex&quot;:5,&quot;pos&quot;:0.47999998927116394,&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6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4768_1*l_h_i*1_2_4"/>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405.80346607911827,&quot;left&quot;:80.3,&quot;top&quot;:111.64653392088175,&quot;width&quot;:797.0506453405098}"/>
  <p:tag name="KSO_WM_DIAGRAM_COLOR_MATCH_VALUE" val="{&quot;shape&quot;:{&quot;fill&quot;:{&quot;type&quot;:0},&quot;glow&quot;:{&quot;colorType&quot;:0},&quot;line&quot;:{&quot;gradient&quot;:[{&quot;brightness&quot;:-0.25,&quot;colorType&quot;:1,&quot;foreColorIndex&quot;:5,&quot;pos&quot;:0,&quot;transparency&quot;:0},{&quot;brightness&quot;:0,&quot;colorType&quot;:1,&quot;foreColorIndex&quot;:5,&quot;pos&quot;:0.47999998927116394,&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2_1"/>
  <p:tag name="KSO_WM_UNIT_ID" val="diagram20234768_1*l_h_a*1_2_1"/>
  <p:tag name="KSO_WM_TEMPLATE_CATEGORY" val="diagram"/>
  <p:tag name="KSO_WM_TEMPLATE_INDEX" val="2023476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VALUE" val="10"/>
  <p:tag name="KSO_WM_DIAGRAM_MAX_ITEMCNT" val="6"/>
  <p:tag name="KSO_WM_DIAGRAM_MIN_ITEMCNT" val="4"/>
  <p:tag name="KSO_WM_DIAGRAM_VIRTUALLY_FRAME" val="{&quot;height&quot;:405.80346607911827,&quot;left&quot;:80.3,&quot;top&quot;:111.64653392088175,&quot;width&quot;:797.05064534050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86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768_1*l_h_f*1_2_1"/>
  <p:tag name="KSO_WM_TEMPLATE_CATEGORY" val="diagram"/>
  <p:tag name="KSO_WM_TEMPLATE_INDEX" val="20234768"/>
  <p:tag name="KSO_WM_UNIT_LAYERLEVEL" val="1_1_1"/>
  <p:tag name="KSO_WM_TAG_VERSION" val="3.0"/>
  <p:tag name="KSO_WM_BEAUTIFY_FLAG" val="#wm#"/>
  <p:tag name="KSO_WM_UNIT_VALUE" val="60"/>
  <p:tag name="KSO_WM_DIAGRAM_MAX_ITEMCNT" val="6"/>
  <p:tag name="KSO_WM_DIAGRAM_MIN_ITEMCNT" val="4"/>
  <p:tag name="KSO_WM_DIAGRAM_VIRTUALLY_FRAME" val="{&quot;height&quot;:405.80346607911827,&quot;left&quot;:80.3,&quot;top&quot;:111.64653392088175,&quot;width&quot;:797.05064534050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文本具体内容简明扼要地阐述观点根据需要可酌情增减文字以便观者准确理解您传达的思想单击此处添加文本具体内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86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4768_1*l_h_i*1_4_1"/>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405.80346607911827,&quot;left&quot;:80.3,&quot;top&quot;:111.64653392088175,&quot;width&quot;:797.0506453405098}"/>
  <p:tag name="KSO_WM_DIAGRAM_COLOR_MATCH_VALUE" val="{&quot;shape&quot;:{&quot;fill&quot;:{&quot;type&quot;:0},&quot;glow&quot;:{&quot;colorType&quot;:0},&quot;line&quot;:{&quot;gradient&quot;:[{&quot;brightness&quot;:-0.25,&quot;colorType&quot;:1,&quot;foreColorIndex&quot;:5,&quot;pos&quot;:0,&quot;transparency&quot;:0},{&quot;brightness&quot;:0,&quot;colorType&quot;:1,&quot;foreColorIndex&quot;:5,&quot;pos&quot;:0.47999998927116394,&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6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4768_1*l_h_i*1_4_2"/>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405.80346607911827,&quot;left&quot;:80.3,&quot;top&quot;:111.64653392088175,&quot;width&quot;:797.0506453405098}"/>
  <p:tag name="KSO_WM_DIAGRAM_COLOR_MATCH_VALUE" val="{&quot;shape&quot;:{&quot;fill&quot;:{&quot;type&quot;:0},&quot;glow&quot;:{&quot;colorType&quot;:0},&quot;line&quot;:{&quot;gradient&quot;:[{&quot;brightness&quot;:-0.25,&quot;colorType&quot;:1,&quot;foreColorIndex&quot;:5,&quot;pos&quot;:0,&quot;transparency&quot;:0},{&quot;brightness&quot;:0,&quot;colorType&quot;:1,&quot;foreColorIndex&quot;:5,&quot;pos&quot;:0.47999998927116394,&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6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4768_1*l_h_i*1_4_3"/>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405.80346607911827,&quot;left&quot;:80.3,&quot;top&quot;:111.64653392088175,&quot;width&quot;:797.0506453405098}"/>
  <p:tag name="KSO_WM_DIAGRAM_COLOR_MATCH_VALUE" val="{&quot;shape&quot;:{&quot;fill&quot;:{&quot;type&quot;:0},&quot;glow&quot;:{&quot;colorType&quot;:0},&quot;line&quot;:{&quot;gradient&quot;:[{&quot;brightness&quot;:-0.25,&quot;colorType&quot;:1,&quot;foreColorIndex&quot;:5,&quot;pos&quot;:0,&quot;transparency&quot;:0},{&quot;brightness&quot;:0,&quot;colorType&quot;:1,&quot;foreColorIndex&quot;:5,&quot;pos&quot;:0.47999998927116394,&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7.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87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34768_1*l_h_i*1_4_4"/>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405.80346607911827,&quot;left&quot;:80.3,&quot;top&quot;:111.64653392088175,&quot;width&quot;:797.0506453405098}"/>
  <p:tag name="KSO_WM_DIAGRAM_COLOR_MATCH_VALUE" val="{&quot;shape&quot;:{&quot;fill&quot;:{&quot;type&quot;:0},&quot;glow&quot;:{&quot;colorType&quot;:0},&quot;line&quot;:{&quot;gradient&quot;:[{&quot;brightness&quot;:-0.25,&quot;colorType&quot;:1,&quot;foreColorIndex&quot;:5,&quot;pos&quot;:0,&quot;transparency&quot;:0},{&quot;brightness&quot;:0,&quot;colorType&quot;:1,&quot;foreColorIndex&quot;:5,&quot;pos&quot;:0.47999998927116394,&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71.xml><?xml version="1.0" encoding="utf-8"?>
<p:tagLst xmlns:p="http://schemas.openxmlformats.org/presentationml/2006/main">
  <p:tag name="KSO_WM_DIAGRAM_VERSION" val="3"/>
  <p:tag name="KSO_WM_DIAGRAM_COLOR_TRICK" val="1"/>
  <p:tag name="KSO_WM_DIAGRAM_COLOR_TEXT_CAN_REMOVE" val="n"/>
  <p:tag name="KSO_WM_UNIT_VALUE" val="337*337"/>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4768_1*l_h_d*1_4_1"/>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405.80346607911827,&quot;left&quot;:80.3,&quot;top&quot;:111.64653392088175,&quot;width&quot;:797.0506453405098}"/>
  <p:tag name="KSO_WM_DIAGRAM_COLOR_MATCH_VALUE" val="{&quot;shape&quot;:{&quot;fill&quot;:{&quot;solid&quot;:{&quot;brightness&quot;:0.6000000238418579,&quot;colorType&quot;:2,&quot;rgb&quot;:&quot;#ffffff&quot;,&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MH_SHAPE_GUID" val="76"/>
  <p:tag name="KSO_WM_DIAGRAM_USE_COLOR_VALUE" val="{&quot;color_scheme&quot;:1,&quot;color_type&quot;:1,&quot;theme_color_indexes&quot;:[5,6,5,6,5,6]}"/>
</p:tagLst>
</file>

<file path=ppt/tags/tag8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3_1"/>
  <p:tag name="KSO_WM_UNIT_ID" val="diagram20234768_1*l_h_a*1_3_1"/>
  <p:tag name="KSO_WM_TEMPLATE_CATEGORY" val="diagram"/>
  <p:tag name="KSO_WM_TEMPLATE_INDEX" val="2023476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DIAGRAM_MAX_ITEMCNT" val="6"/>
  <p:tag name="KSO_WM_DIAGRAM_MIN_ITEMCNT" val="4"/>
  <p:tag name="KSO_WM_DIAGRAM_VIRTUALLY_FRAME" val="{&quot;height&quot;:405.80346607911827,&quot;left&quot;:80.3,&quot;top&quot;:111.64653392088175,&quot;width&quot;:797.05064534050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87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4768_1*l_h_f*1_3_1"/>
  <p:tag name="KSO_WM_TEMPLATE_CATEGORY" val="diagram"/>
  <p:tag name="KSO_WM_TEMPLATE_INDEX" val="20234768"/>
  <p:tag name="KSO_WM_UNIT_LAYERLEVEL" val="1_1_1"/>
  <p:tag name="KSO_WM_TAG_VERSION" val="3.0"/>
  <p:tag name="KSO_WM_BEAUTIFY_FLAG" val="#wm#"/>
  <p:tag name="KSO_WM_UNIT_VALUE" val="60"/>
  <p:tag name="KSO_WM_DIAGRAM_MAX_ITEMCNT" val="6"/>
  <p:tag name="KSO_WM_DIAGRAM_MIN_ITEMCNT" val="4"/>
  <p:tag name="KSO_WM_DIAGRAM_VIRTUALLY_FRAME" val="{&quot;height&quot;:405.80346607911827,&quot;left&quot;:80.3,&quot;top&quot;:111.64653392088175,&quot;width&quot;:797.05064534050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文本具体内容简明扼要地阐述观点根据需要可酌情增减文字以便观者准确理解您传达的思想单击此处添加文本具体内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8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4_1"/>
  <p:tag name="KSO_WM_UNIT_ID" val="diagram20234768_1*l_h_a*1_4_1"/>
  <p:tag name="KSO_WM_TEMPLATE_CATEGORY" val="diagram"/>
  <p:tag name="KSO_WM_TEMPLATE_INDEX" val="20234768"/>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VALUE" val="10"/>
  <p:tag name="KSO_WM_DIAGRAM_MAX_ITEMCNT" val="6"/>
  <p:tag name="KSO_WM_DIAGRAM_MIN_ITEMCNT" val="4"/>
  <p:tag name="KSO_WM_DIAGRAM_VIRTUALLY_FRAME" val="{&quot;height&quot;:405.80346607911827,&quot;left&quot;:80.3,&quot;top&quot;:111.64653392088175,&quot;width&quot;:797.05064534050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87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4768_1*l_h_f*1_4_1"/>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405.80346607911827,&quot;left&quot;:80.3,&quot;top&quot;:111.64653392088175,&quot;width&quot;:797.05064534050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文本具体内容简明扼要地阐述观点根据需要可酌情增减文字以便观者准确理解您传达的思想单击此处添加文本具体内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87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4768_1*l_h_i*1_3_1"/>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405.80346607911827,&quot;left&quot;:80.3,&quot;top&quot;:111.64653392088175,&quot;width&quot;:797.0506453405098}"/>
  <p:tag name="KSO_WM_DIAGRAM_COLOR_MATCH_VALUE" val="{&quot;shape&quot;:{&quot;fill&quot;:{&quot;type&quot;:0},&quot;glow&quot;:{&quot;colorType&quot;:0},&quot;line&quot;:{&quot;gradient&quot;:[{&quot;brightness&quot;:-0.25,&quot;colorType&quot;:1,&quot;foreColorIndex&quot;:5,&quot;pos&quot;:0,&quot;transparency&quot;:0},{&quot;brightness&quot;:0,&quot;colorType&quot;:1,&quot;foreColorIndex&quot;:5,&quot;pos&quot;:0.47999998927116394,&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7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4768_1*l_h_i*1_3_2"/>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405.80346607911827,&quot;left&quot;:80.3,&quot;top&quot;:111.64653392088175,&quot;width&quot;:797.0506453405098}"/>
  <p:tag name="KSO_WM_DIAGRAM_COLOR_MATCH_VALUE" val="{&quot;shape&quot;:{&quot;fill&quot;:{&quot;type&quot;:0},&quot;glow&quot;:{&quot;colorType&quot;:0},&quot;line&quot;:{&quot;gradient&quot;:[{&quot;brightness&quot;:-0.25,&quot;colorType&quot;:1,&quot;foreColorIndex&quot;:5,&quot;pos&quot;:0,&quot;transparency&quot;:0},{&quot;brightness&quot;:0,&quot;colorType&quot;:1,&quot;foreColorIndex&quot;:5,&quot;pos&quot;:0.47999998927116394,&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7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4768_1*l_h_i*1_3_3"/>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405.80346607911827,&quot;left&quot;:80.3,&quot;top&quot;:111.64653392088175,&quot;width&quot;:797.0506453405098}"/>
  <p:tag name="KSO_WM_DIAGRAM_COLOR_MATCH_VALUE" val="{&quot;shape&quot;:{&quot;fill&quot;:{&quot;type&quot;:0},&quot;glow&quot;:{&quot;colorType&quot;:0},&quot;line&quot;:{&quot;gradient&quot;:[{&quot;brightness&quot;:-0.25,&quot;colorType&quot;:1,&quot;foreColorIndex&quot;:5,&quot;pos&quot;:0,&quot;transparency&quot;:0},{&quot;brightness&quot;:0,&quot;colorType&quot;:1,&quot;foreColorIndex&quot;:5,&quot;pos&quot;:0.47999998927116394,&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7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34768_1*l_h_i*1_3_4"/>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405.80346607911827,&quot;left&quot;:80.3,&quot;top&quot;:111.64653392088175,&quot;width&quot;:797.0506453405098}"/>
  <p:tag name="KSO_WM_DIAGRAM_COLOR_MATCH_VALUE" val="{&quot;shape&quot;:{&quot;fill&quot;:{&quot;type&quot;:0},&quot;glow&quot;:{&quot;colorType&quot;:0},&quot;line&quot;:{&quot;gradient&quot;:[{&quot;brightness&quot;:-0.25,&quot;colorType&quot;:1,&quot;foreColorIndex&quot;:5,&quot;pos&quot;:0,&quot;transparency&quot;:0},{&quot;brightness&quot;:0,&quot;colorType&quot;:1,&quot;foreColorIndex&quot;:5,&quot;pos&quot;:0.47999998927116394,&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2*i*1"/>
  <p:tag name="KSO_WM_BEAUTIFY_FLAG" val="#wm#"/>
  <p:tag name="KSO_WM_TAG_VERSION" val="1.0"/>
  <p:tag name="KSO_WM_CHIP_GROUPID" val="62fee3efa35593066dad3b70"/>
  <p:tag name="KSO_WM_CHIP_XID" val="62fee3f0a35593066dad3b85"/>
  <p:tag name="KSO_WM_UNIT_DEC_AREA_ID" val="8fd3b1b5d2814177b7a885751e593e2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ebe438b62734fe3b43252470c73873a"/>
</p:tagLst>
</file>

<file path=ppt/tags/tag880.xml><?xml version="1.0" encoding="utf-8"?>
<p:tagLst xmlns:p="http://schemas.openxmlformats.org/presentationml/2006/main">
  <p:tag name="KSO_WM_DIAGRAM_VERSION" val="3"/>
  <p:tag name="KSO_WM_DIAGRAM_COLOR_TRICK" val="1"/>
  <p:tag name="KSO_WM_DIAGRAM_COLOR_TEXT_CAN_REMOVE" val="n"/>
  <p:tag name="KSO_WM_UNIT_VALUE" val="337*337"/>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4768_1*l_h_d*1_3_1"/>
  <p:tag name="KSO_WM_TEMPLATE_CATEGORY" val="diagram"/>
  <p:tag name="KSO_WM_TEMPLATE_INDEX" val="20234768"/>
  <p:tag name="KSO_WM_UNIT_LAYERLEVEL" val="1_1_1"/>
  <p:tag name="KSO_WM_TAG_VERSION" val="3.0"/>
  <p:tag name="KSO_WM_BEAUTIFY_FLAG" val="#wm#"/>
  <p:tag name="KSO_WM_DIAGRAM_MAX_ITEMCNT" val="6"/>
  <p:tag name="KSO_WM_DIAGRAM_MIN_ITEMCNT" val="4"/>
  <p:tag name="KSO_WM_DIAGRAM_VIRTUALLY_FRAME" val="{&quot;height&quot;:405.80346607911827,&quot;left&quot;:80.3,&quot;top&quot;:111.64653392088175,&quot;width&quot;:797.0506453405098}"/>
  <p:tag name="KSO_WM_DIAGRAM_COLOR_MATCH_VALUE" val="{&quot;shape&quot;:{&quot;fill&quot;:{&quot;solid&quot;:{&quot;brightness&quot;:0.6000000238418579,&quot;colorType&quot;:2,&quot;rgb&quot;:&quot;#ffffff&quot;,&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MH_SHAPE_GUID" val="68"/>
  <p:tag name="KSO_WM_DIAGRAM_USE_COLOR_VALUE" val="{&quot;color_scheme&quot;:1,&quot;color_type&quot;:1,&quot;theme_color_indexes&quot;:[5,6,5,6,5,6]}"/>
</p:tagLst>
</file>

<file path=ppt/tags/tag881.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26887],&quot;70&quot;:[3326398,3325780]}"/>
</p:tagLst>
</file>

<file path=ppt/tags/tag882.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7*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Lst>
</file>

<file path=ppt/tags/tag883.xml><?xml version="1.0" encoding="utf-8"?>
<p:tagLst xmlns:p="http://schemas.openxmlformats.org/presentationml/2006/main">
  <p:tag name="KSO_WM_SLIDE_ID" val="custom20226887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26887"/>
  <p:tag name="KSO_WM_SLIDE_LAYOUT" val="a_e"/>
  <p:tag name="KSO_WM_SLIDE_LAYOUT_CNT" val="1_1"/>
  <p:tag name="KSO_WM_UNIT_SHOW_EDIT_AREA_INDICATION" val="1"/>
  <p:tag name="KSO_WM_TEMPLATE_THUMBS_INDEX" val="1、4、7、12、13、14、15、16、17、18、20、24、25、28、33、36、40、43、44"/>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8-31T15:26:46&quot;,&quot;margin&quot;:{&quot;bottom&quot;:5.773329734802246,&quot;left&quot;:9.616453170776367,&quot;right&quot;:1.1486663818359375,&quot;top&quot;:5.773322105407715},&quot;type&quot;:0}"/>
  <p:tag name="KSO_WM_SLIDE_BK_DARK_LIGHT" val="2"/>
  <p:tag name="KSO_WM_SLIDE_BACKGROUND_TYPE" val="general"/>
  <p:tag name="KSO_WM_SLIDE_SUPPORT_FEATURE_TYPE" val="0"/>
  <p:tag name="KSO_WM_CHIP_COLORING" val="1"/>
  <p:tag name="KSO_WM_TEMPLATE_ASSEMBLE_XID" val="630f0d28a35593066dfcb8b0"/>
  <p:tag name="KSO_WM_TEMPLATE_ASSEMBLE_GROUPID" val="62fee3efa35593066dad3b70"/>
</p:tagLst>
</file>

<file path=ppt/tags/tag88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88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8.4031496062992,&quot;top&quot;:112.9661457514211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 name="KSO_WM_DIAGRAM_USE_COLOR_VALUE" val="{&quot;color_scheme&quot;:1,&quot;theme_color_indexes&quot;:[9,9,9,9,9,9]}"/>
</p:tagLst>
</file>

<file path=ppt/tags/tag88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8.4031496062992,&quot;top&quot;:112.9661457514211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9,9,9,9,9,9]}"/>
</p:tagLst>
</file>

<file path=ppt/tags/tag88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8.4031496062992,&quot;top&quot;:112.9661457514211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 name="KSO_WM_DIAGRAM_USE_COLOR_VALUE" val="{&quot;color_scheme&quot;:1,&quot;theme_color_indexes&quot;:[9,9,9,9,9,9]}"/>
</p:tagLst>
</file>

<file path=ppt/tags/tag88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8.4031496062992,&quot;top&quot;:112.9661457514211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9,9,9,9,9,9]}"/>
</p:tagLst>
</file>

<file path=ppt/tags/tag88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8.4031496062992,&quot;top&quot;:112.9661457514211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 name="KSO_WM_DIAGRAM_USE_COLOR_VALUE" val="{&quot;color_scheme&quot;:1,&quot;theme_color_indexes&quot;:[9,9,9,9,9,9]}"/>
</p:tagLst>
</file>

<file path=ppt/tags/tag8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3*i*1"/>
  <p:tag name="KSO_WM_BEAUTIFY_FLAG" val="#wm#"/>
  <p:tag name="KSO_WM_TAG_VERSION" val="1.0"/>
  <p:tag name="KSO_WM_CHIP_GROUPID" val="62fee3efa35593066dad3b70"/>
  <p:tag name="KSO_WM_CHIP_XID" val="62fee3f0a35593066dad3b81"/>
  <p:tag name="KSO_WM_UNIT_DEC_AREA_ID" val="0f35a5340ad749089beffaf58e3758f5"/>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ca860560b8044818a0191fd05730d133"/>
</p:tagLst>
</file>

<file path=ppt/tags/tag89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8.4031496062992,&quot;top&quot;:112.9661457514211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9,9,9,9,9,9]}"/>
</p:tagLst>
</file>

<file path=ppt/tags/tag89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8.4031496062992,&quot;top&quot;:112.9661457514211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 name="KSO_WM_DIAGRAM_USE_COLOR_VALUE" val="{&quot;color_scheme&quot;:1,&quot;theme_color_indexes&quot;:[9,9,9,9,9,9]}"/>
</p:tagLst>
</file>

<file path=ppt/tags/tag89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8.4031496062992,&quot;top&quot;:112.9661457514211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9,9,9,9,9,9]}"/>
</p:tagLst>
</file>

<file path=ppt/tags/tag8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48.4031496062992,&quot;top&quot;:112.96614575142118,&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WPSDBGQZQ202509160941\&quot;,\&quot;product_name\&quot;:\&quot;\&quot;,\&quot;intention_code\&quot;:\&quot;\&quot;}&quot;}*gallery_special_0_ai_v2.1.6_ONLINE*c81b2ae1eb0a2674db8e9b31312e598c-slide-0"/>
  <p:tag name="KSO_WM_UNIT_LINE_FILL_TYPE" val="2"/>
  <p:tag name="KSO_WM_UNIT_USESOURCEFORMAT_APPLY" val="1"/>
  <p:tag name="KSO_WM_DIAGRAM_USE_COLOR_VALUE" val="{&quot;color_scheme&quot;:1,&quot;theme_color_indexes&quot;:[9,9,9,9,9,9]}"/>
</p:tagLst>
</file>

<file path=ppt/tags/tag8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48.4031496062992,&quot;top&quot;:112.96614575142118,&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WPSDZDB20250922108\&quot;,\&quot;product_name\&quot;:\&quot;\&quot;,\&quot;intention_code\&quot;:\&quot;\&quot;}&quot;}*gallery_special_0_ai_v2.1.6_ONLINE*c81b2ae1eb0a2674db8e9b31312e598c-slide-0"/>
  <p:tag name="KSO_WM_UNIT_LINE_FILL_TYPE" val="2"/>
  <p:tag name="KSO_WM_UNIT_USESOURCEFORMAT_APPLY" val="1"/>
  <p:tag name="KSO_WM_DIAGRAM_USE_COLOR_VALUE" val="{&quot;color_scheme&quot;:1,&quot;theme_color_indexes&quot;:[9,9,9,9,9,9]}"/>
</p:tagLst>
</file>

<file path=ppt/tags/tag8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48.4031496062992,&quot;top&quot;:112.96614575142118,&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WPSDZDB20250716186\&quot;,\&quot;product_name\&quot;:\&quot;\&quot;,\&quot;intention_code\&quot;:\&quot;\&quot;}&quot;}*gallery_special_0_ai_v2.1.6_ONLINE*c81b2ae1eb0a2674db8e9b31312e598c-slide-0"/>
  <p:tag name="KSO_WM_UNIT_LINE_FILL_TYPE" val="2"/>
  <p:tag name="KSO_WM_UNIT_USESOURCEFORMAT_APPLY" val="1"/>
  <p:tag name="KSO_WM_DIAGRAM_USE_COLOR_VALUE" val="{&quot;color_scheme&quot;:1,&quot;theme_color_indexes&quot;:[9,9,9,9,9,9]}"/>
</p:tagLst>
</file>

<file path=ppt/tags/tag8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48.4031496062992,&quot;top&quot;:112.96614575142118,&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WPSDZDB202509221034\&quot;,\&quot;product_name\&quot;:\&quot;\&quot;,\&quot;intention_code\&quot;:\&quot;\&quot;}&quot;}*gallery_special_0_ai_v2.1.6_ONLINE*c81b2ae1eb0a2674db8e9b31312e598c-slide-0"/>
  <p:tag name="KSO_WM_UNIT_LINE_FILL_TYPE" val="2"/>
  <p:tag name="KSO_WM_UNIT_USESOURCEFORMAT_APPLY" val="1"/>
  <p:tag name="KSO_WM_DIAGRAM_USE_COLOR_VALUE" val="{&quot;color_scheme&quot;:1,&quot;theme_color_indexes&quot;:[9,9,9,9,9,9]}"/>
</p:tagLst>
</file>

<file path=ppt/tags/tag8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1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48.4031496062992,&quot;top&quot;:112.96614575142118,&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theme_color_indexes&quot;:[9,9,9,9,9,9]}"/>
</p:tagLst>
</file>

<file path=ppt/tags/tag8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2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48.4031496062992,&quot;top&quot;:112.96614575142118,&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theme_color_indexes&quot;:[9,9,9,9,9,9]}"/>
</p:tagLst>
</file>

<file path=ppt/tags/tag8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3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48.4031496062992,&quot;top&quot;:112.96614575142118,&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theme_color_indexes&quot;:[9,9,9,9,9,9]}"/>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6*i*1"/>
  <p:tag name="KSO_WM_BEAUTIFY_FLAG" val="#wm#"/>
  <p:tag name="KSO_WM_TAG_VERSION" val="1.0"/>
  <p:tag name="KSO_WM_CHIP_GROUPID" val="62fee3efa35593066dad3b70"/>
  <p:tag name="KSO_WM_CHIP_XID" val="62fee3f0a35593066dad3b84"/>
  <p:tag name="KSO_WM_UNIT_DEC_AREA_ID" val="cd5422d63c3d4b948e2c6a4a3ab2ac09"/>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baab6c47969048c2b33de8a2230c00be"/>
</p:tagLst>
</file>

<file path=ppt/tags/tag9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4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48.4031496062992,&quot;top&quot;:112.96614575142118,&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theme_color_indexes&quot;:[9,9,9,9,9,9]}"/>
</p:tagLst>
</file>

<file path=ppt/tags/tag901.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Lst>
</file>

<file path=ppt/tags/tag902.xml><?xml version="1.0" encoding="utf-8"?>
<p:tagLst xmlns:p="http://schemas.openxmlformats.org/presentationml/2006/main">
  <p:tag name="KSO_WM_UNIT_VALUE" val="1904*1104"/>
  <p:tag name="KSO_WM_UNIT_HIGHLIGHT" val="0"/>
  <p:tag name="KSO_WM_UNIT_COMPATIBLE" val="0"/>
  <p:tag name="KSO_WM_UNIT_DIAGRAM_ISNUMVISUAL" val="0"/>
  <p:tag name="KSO_WM_UNIT_DIAGRAM_ISREFERUNIT" val="0"/>
  <p:tag name="KSO_WM_DIAGRAM_GROUP_CODE" val="m1-1"/>
  <p:tag name="KSO_WM_UNIT_TYPE" val="d"/>
  <p:tag name="KSO_WM_UNIT_INDEX" val="1"/>
  <p:tag name="KSO_WM_UNIT_ID" val="custom20233222_1*d*1"/>
  <p:tag name="KSO_WM_TEMPLATE_CATEGORY" val="custom"/>
  <p:tag name="KSO_WM_TEMPLATE_INDEX" val="20233222"/>
  <p:tag name="KSO_WM_UNIT_LAYERLEVEL" val="1"/>
  <p:tag name="KSO_WM_TAG_VERSION" val="3.0"/>
  <p:tag name="KSO_WM_BEAUTIFY_FLAG" val="#wm#"/>
  <p:tag name="KSO_WM_UNIT_LINE_FORE_SCHEMECOLOR_INDEX" val="1"/>
  <p:tag name="KSO_WM_UNIT_LINE_FILL_TYPE" val="2"/>
  <p:tag name="KSO_WM_UNIT_USESOURCEFORMAT_APPLY" val="1"/>
  <p:tag name="KSO_WM_UNIT_PICTURE_SUBTYPE" val="b"/>
  <p:tag name="MH_PIC_SOURCE_TYPE" val="generate_slide_ai*{&quot;ai_type&quot;:&quot;generate_single_page&quot;,&quot;id&quot;:&quot;{\&quot;id\&quot;:\&quot;WPSDZDB20250716186\&quot;,\&quot;product_name\&quot;:\&quot;\&quot;,\&quot;intention_code\&quot;:\&quot;\&quot;}&quot;}*gallery_special_0_ai_v2.1.6_ONLINE*60594f31c5f85c230e334697ebeafdb0-slide-0"/>
  <p:tag name="KSO_WM_UNIT_FILL_FORE_SCHEMECOLOR_INDEX" val="5"/>
  <p:tag name="KSO_WM_UNIT_FILL_TYPE" val="1"/>
</p:tagLst>
</file>

<file path=ppt/tags/tag903.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TEMPLATE_CATEGORY" val="custom"/>
  <p:tag name="KSO_WM_UNIT_LAYERLEVEL" val="1"/>
  <p:tag name="KSO_WM_TAG_VERSION" val="3.0"/>
  <p:tag name="KSO_WM_BEAUTIFY_FLAG" val="#wm#"/>
  <p:tag name="KSO_WM_TEMPLATE_INDEX" val="20233222"/>
  <p:tag name="KSO_WM_UNIT_ID" val="custom20233222_1*a*1"/>
  <p:tag name="KSO_WM_UNIT_TEXT_TYPE" val="1"/>
  <p:tag name="KSO_WM_UNIT_PRESET_TEXT" val="单击此处添加标题"/>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904.xml><?xml version="1.0" encoding="utf-8"?>
<p:tagLst xmlns:p="http://schemas.openxmlformats.org/presentationml/2006/main">
  <p:tag name="KSO_WM_DIAGRAM_VIRTUALLY_FRAME" val="{&quot;height&quot;:473.4,&quot;left&quot;:413.9,&quot;top&quot;:21.55,&quot;width&quot;:425.2}"/>
</p:tagLst>
</file>

<file path=ppt/tags/tag905.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552.2*359.95"/>
  <p:tag name="KSO_WM_SLIDE_POSITION" val="359.75*131.2"/>
  <p:tag name="KSO_WM_SLIDE_LAYOUT" val="a_d_m"/>
  <p:tag name="KSO_WM_SLIDE_LAYOUT_CNT" val="1_1_1"/>
  <p:tag name="KSO_WM_SPECIAL_SOURCE" val="bdnull"/>
  <p:tag name="KSO_WM_DIAGRAM_GROUP_CODE" val="m1-1"/>
  <p:tag name="KSO_WM_SLIDE_DIAGTYPE" val="m"/>
  <p:tag name="KSO_WM_TEMPLATE_INDEX" val="20233222"/>
  <p:tag name="KSO_WM_TEMPLATE_SUBCATEGORY" val="0"/>
  <p:tag name="KSO_WM_SLIDE_INDEX" val="1"/>
  <p:tag name="KSO_WM_TAG_VERSION" val="3.0"/>
  <p:tag name="KSO_WM_SLIDE_ID" val="custom20233222_1"/>
  <p:tag name="KSO_WM_SLIDE_ITEM_CNT" val="3"/>
  <p:tag name="resource_record_key" val="{&quot;19&quot;:[20348579],&quot;65&quot;:[20226887],&quot;70&quot;:[3404428]}"/>
</p:tagLst>
</file>

<file path=ppt/tags/tag9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86_3*a*1"/>
  <p:tag name="KSO_WM_TEMPLATE_CATEGORY" val="diagram"/>
  <p:tag name="KSO_WM_TEMPLATE_INDEX" val="20233186"/>
  <p:tag name="KSO_WM_UNIT_LAYERLEVEL" val="1"/>
  <p:tag name="KSO_WM_TAG_VERSION" val="3.0"/>
  <p:tag name="KSO_WM_BEAUTIFY_FLAG" val="#wm#"/>
  <p:tag name="KSO_WM_UNIT_ISCONTENTSTITLE" val="0"/>
  <p:tag name="KSO_WM_UNIT_ISNUMDGMTITLE" val="0"/>
  <p:tag name="KSO_WM_UNIT_NOCLEAR" val="0"/>
  <p:tag name="KSO_WM_UNIT_VALUE" val="30"/>
  <p:tag name="KSO_WM_UNIT_TYPE" val="a"/>
  <p:tag name="KSO_WM_UNIT_INDEX" val="1"/>
  <p:tag name="KSO_WM_UNIT_TEXT_TYPE" val="1"/>
  <p:tag name="KSO_WM_UNIT_PRESET_TEXT" val="单击此处添加标题内容"/>
  <p:tag name="KSO_WM_UNIT_TEXT_FILL_FORE_SCHEMECOLOR_INDEX" val="13"/>
  <p:tag name="KSO_WM_UNIT_TEXT_FILL_TYPE" val="1"/>
  <p:tag name="KSO_WM_UNIT_USESOURCEFORMAT_APPLY" val="1"/>
</p:tagLst>
</file>

<file path=ppt/tags/tag90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86_3*l_h_f*1_1_1"/>
  <p:tag name="KSO_WM_TEMPLATE_CATEGORY" val="diagram"/>
  <p:tag name="KSO_WM_TEMPLATE_INDEX" val="20233186"/>
  <p:tag name="KSO_WM_UNIT_LAYERLEVEL" val="1_1_1"/>
  <p:tag name="KSO_WM_TAG_VERSION" val="3.0"/>
  <p:tag name="KSO_WM_DIAGRAM_MAX_ITEMCNT" val="4"/>
  <p:tag name="KSO_WM_DIAGRAM_MIN_ITEMCNT" val="2"/>
  <p:tag name="KSO_WM_DIAGRAM_VIRTUALLY_FRAME" val="{&quot;height&quot;:348.25718013379907,&quot;left&quot;:85.1,&quot;top&quot;:111.93407970872063,&quot;width&quot;:820.13905511811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智能图形项正文，请尽量言简意赅的阐述观点。单击此处添加正文，文字是您思想的提炼。"/>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90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86_3*l_h_a*1_1_1"/>
  <p:tag name="KSO_WM_TEMPLATE_CATEGORY" val="diagram"/>
  <p:tag name="KSO_WM_TEMPLATE_INDEX" val="20233186"/>
  <p:tag name="KSO_WM_UNIT_LAYERLEVEL" val="1_1_1"/>
  <p:tag name="KSO_WM_TAG_VERSION" val="3.0"/>
  <p:tag name="KSO_WM_DIAGRAM_MAX_ITEMCNT" val="4"/>
  <p:tag name="KSO_WM_DIAGRAM_MIN_ITEMCNT" val="2"/>
  <p:tag name="KSO_WM_DIAGRAM_VIRTUALLY_FRAME" val="{&quot;height&quot;:348.25718013379907,&quot;left&quot;:85.1,&quot;top&quot;:111.93407970872063,&quot;width&quot;:820.13905511811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VALUE" val="40"/>
  <p:tag name="KSO_WM_BEAUTIFY_FLAG" val="#wm#"/>
  <p:tag name="KSO_WM_UNIT_PRESET_TEXT" val="单击此处添加项标题"/>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90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186_3*l_h_f*1_2_1"/>
  <p:tag name="KSO_WM_TEMPLATE_CATEGORY" val="diagram"/>
  <p:tag name="KSO_WM_TEMPLATE_INDEX" val="20233186"/>
  <p:tag name="KSO_WM_UNIT_LAYERLEVEL" val="1_1_1"/>
  <p:tag name="KSO_WM_TAG_VERSION" val="3.0"/>
  <p:tag name="KSO_WM_DIAGRAM_MAX_ITEMCNT" val="4"/>
  <p:tag name="KSO_WM_DIAGRAM_MIN_ITEMCNT" val="2"/>
  <p:tag name="KSO_WM_DIAGRAM_VIRTUALLY_FRAME" val="{&quot;height&quot;:348.25718013379907,&quot;left&quot;:85.1,&quot;top&quot;:111.93407970872063,&quot;width&quot;:820.13905511811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智能图形项正文，文字是您思想的提炼，请尽量言简意赅的阐述观点。"/>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91.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4*i*1"/>
  <p:tag name="KSO_WM_BEAUTIFY_FLAG" val="#wm#"/>
  <p:tag name="KSO_WM_TAG_VERSION" val="1.0"/>
  <p:tag name="KSO_WM_CHIP_GROUPID" val="62fee3efa35593066dad3b70"/>
  <p:tag name="KSO_WM_CHIP_XID" val="62fee3f0a35593066dad3b82"/>
  <p:tag name="KSO_WM_UNIT_DEC_AREA_ID" val="4b1bc64584fd495d83e3d15c0c000c09"/>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f85a5a686750408d93694967702f5930"/>
</p:tagLst>
</file>

<file path=ppt/tags/tag91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186_3*l_h_a*1_2_1"/>
  <p:tag name="KSO_WM_TEMPLATE_CATEGORY" val="diagram"/>
  <p:tag name="KSO_WM_TEMPLATE_INDEX" val="20233186"/>
  <p:tag name="KSO_WM_UNIT_LAYERLEVEL" val="1_1_1"/>
  <p:tag name="KSO_WM_TAG_VERSION" val="3.0"/>
  <p:tag name="KSO_WM_DIAGRAM_MAX_ITEMCNT" val="4"/>
  <p:tag name="KSO_WM_DIAGRAM_MIN_ITEMCNT" val="2"/>
  <p:tag name="KSO_WM_DIAGRAM_VIRTUALLY_FRAME" val="{&quot;height&quot;:348.25718013379907,&quot;left&quot;:85.1,&quot;top&quot;:111.93407970872063,&quot;width&quot;:820.13905511811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VALUE" val="40"/>
  <p:tag name="KSO_WM_BEAUTIFY_FLAG" val="#wm#"/>
  <p:tag name="KSO_WM_UNIT_PRESET_TEXT" val="单击此处添加项标题"/>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91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186_3*l_h_f*1_3_1"/>
  <p:tag name="KSO_WM_TEMPLATE_CATEGORY" val="diagram"/>
  <p:tag name="KSO_WM_TEMPLATE_INDEX" val="20233186"/>
  <p:tag name="KSO_WM_UNIT_LAYERLEVEL" val="1_1_1"/>
  <p:tag name="KSO_WM_TAG_VERSION" val="3.0"/>
  <p:tag name="KSO_WM_DIAGRAM_MAX_ITEMCNT" val="4"/>
  <p:tag name="KSO_WM_DIAGRAM_MIN_ITEMCNT" val="2"/>
  <p:tag name="KSO_WM_DIAGRAM_VIRTUALLY_FRAME" val="{&quot;height&quot;:348.25718013379907,&quot;left&quot;:85.1,&quot;top&quot;:111.93407970872063,&quot;width&quot;:820.13905511811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50"/>
  <p:tag name="KSO_WM_BEAUTIFY_FLAG" val="#wm#"/>
  <p:tag name="KSO_WM_UNIT_PRESET_TEXT" val="单击添加文本具体内容，简明扼要地阐述您的观点。根据需要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91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186_3*l_h_a*1_3_1"/>
  <p:tag name="KSO_WM_TEMPLATE_CATEGORY" val="diagram"/>
  <p:tag name="KSO_WM_TEMPLATE_INDEX" val="20233186"/>
  <p:tag name="KSO_WM_UNIT_LAYERLEVEL" val="1_1_1"/>
  <p:tag name="KSO_WM_TAG_VERSION" val="3.0"/>
  <p:tag name="KSO_WM_DIAGRAM_MAX_ITEMCNT" val="4"/>
  <p:tag name="KSO_WM_DIAGRAM_MIN_ITEMCNT" val="2"/>
  <p:tag name="KSO_WM_DIAGRAM_VIRTUALLY_FRAME" val="{&quot;height&quot;:348.25718013379907,&quot;left&quot;:85.1,&quot;top&quot;:111.93407970872063,&quot;width&quot;:820.13905511811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此处添加项标题"/>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91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186_3*l_h_f*1_4_1"/>
  <p:tag name="KSO_WM_TEMPLATE_CATEGORY" val="diagram"/>
  <p:tag name="KSO_WM_TEMPLATE_INDEX" val="20233186"/>
  <p:tag name="KSO_WM_UNIT_LAYERLEVEL" val="1_1_1"/>
  <p:tag name="KSO_WM_TAG_VERSION" val="3.0"/>
  <p:tag name="KSO_WM_DIAGRAM_MAX_ITEMCNT" val="4"/>
  <p:tag name="KSO_WM_DIAGRAM_MIN_ITEMCNT" val="2"/>
  <p:tag name="KSO_WM_DIAGRAM_VIRTUALLY_FRAME" val="{&quot;height&quot;:348.25718013379907,&quot;left&quot;:85.1,&quot;top&quot;:111.93407970872063,&quot;width&quot;:820.13905511811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50"/>
  <p:tag name="KSO_WM_BEAUTIFY_FLAG" val="#wm#"/>
  <p:tag name="KSO_WM_UNIT_PRESET_TEXT" val="单击此处输入您的智能图形项正文，文字是您思想的提炼，请尽量言简意赅的阐述观点。文字是您思想的提炼。"/>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91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186_3*l_h_a*1_4_1"/>
  <p:tag name="KSO_WM_TEMPLATE_CATEGORY" val="diagram"/>
  <p:tag name="KSO_WM_TEMPLATE_INDEX" val="20233186"/>
  <p:tag name="KSO_WM_UNIT_LAYERLEVEL" val="1_1_1"/>
  <p:tag name="KSO_WM_TAG_VERSION" val="3.0"/>
  <p:tag name="KSO_WM_DIAGRAM_MAX_ITEMCNT" val="4"/>
  <p:tag name="KSO_WM_DIAGRAM_MIN_ITEMCNT" val="2"/>
  <p:tag name="KSO_WM_DIAGRAM_VIRTUALLY_FRAME" val="{&quot;height&quot;:348.25718013379907,&quot;left&quot;:85.1,&quot;top&quot;:111.93407970872063,&quot;width&quot;:820.13905511811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此处添加项标题"/>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9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86_3*l_h_i*1_1_1"/>
  <p:tag name="KSO_WM_TEMPLATE_CATEGORY" val="diagram"/>
  <p:tag name="KSO_WM_TEMPLATE_INDEX" val="20233186"/>
  <p:tag name="KSO_WM_UNIT_LAYERLEVEL" val="1_1_1"/>
  <p:tag name="KSO_WM_TAG_VERSION" val="3.0"/>
  <p:tag name="KSO_WM_DIAGRAM_VERSION" val="3"/>
  <p:tag name="KSO_WM_DIAGRAM_COLOR_TRICK" val="1"/>
  <p:tag name="KSO_WM_DIAGRAM_COLOR_TEXT_CAN_REMOVE" val="n"/>
  <p:tag name="KSO_WM_UNIT_SUBTYPE" val="d"/>
  <p:tag name="KSO_WM_UNIT_TYPE" val="l_h_i"/>
  <p:tag name="KSO_WM_UNIT_INDEX" val="1_1_1"/>
  <p:tag name="KSO_WM_DIAGRAM_MAX_ITEMCNT" val="4"/>
  <p:tag name="KSO_WM_DIAGRAM_MIN_ITEMCNT" val="2"/>
  <p:tag name="KSO_WM_DIAGRAM_VIRTUALLY_FRAME" val="{&quot;height&quot;:348.25718013379907,&quot;left&quot;:85.1,&quot;top&quot;:111.93407970872063,&quot;width&quot;:820.13905511811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1"/>
  <p:tag name="KSO_WM_UNIT_FILL_FORE_SCHEMECOLOR_INDEX" val="5"/>
  <p:tag name="KSO_WM_UNIT_FILL_FORE_SCHEMECOLOR_INDEX_BRIGHTNESS" val="0"/>
  <p:tag name="KSO_WM_UNIT_USESOURCEFORMAT_APPLY" val="1"/>
  <p:tag name="KSO_WM_DIAGRAM_USE_COLOR_VALUE" val="{&quot;color_scheme&quot;:1,&quot;theme_color_indexes&quot;:[9,10,9,10,9,10]}"/>
</p:tagLst>
</file>

<file path=ppt/tags/tag9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86_3*l_h_i*1_2_1"/>
  <p:tag name="KSO_WM_TEMPLATE_CATEGORY" val="diagram"/>
  <p:tag name="KSO_WM_TEMPLATE_INDEX" val="20233186"/>
  <p:tag name="KSO_WM_UNIT_LAYERLEVEL" val="1_1_1"/>
  <p:tag name="KSO_WM_TAG_VERSION" val="3.0"/>
  <p:tag name="KSO_WM_DIAGRAM_VERSION" val="3"/>
  <p:tag name="KSO_WM_DIAGRAM_COLOR_TRICK" val="1"/>
  <p:tag name="KSO_WM_DIAGRAM_COLOR_TEXT_CAN_REMOVE" val="n"/>
  <p:tag name="KSO_WM_UNIT_SUBTYPE" val="d"/>
  <p:tag name="KSO_WM_UNIT_TYPE" val="l_h_i"/>
  <p:tag name="KSO_WM_UNIT_INDEX" val="1_2_1"/>
  <p:tag name="KSO_WM_DIAGRAM_MAX_ITEMCNT" val="4"/>
  <p:tag name="KSO_WM_DIAGRAM_MIN_ITEMCNT" val="2"/>
  <p:tag name="KSO_WM_DIAGRAM_VIRTUALLY_FRAME" val="{&quot;height&quot;:348.25718013379907,&quot;left&quot;:85.1,&quot;top&quot;:111.93407970872063,&quot;width&quot;:820.13905511811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1"/>
  <p:tag name="KSO_WM_UNIT_FILL_FORE_SCHEMECOLOR_INDEX" val="5"/>
  <p:tag name="KSO_WM_UNIT_FILL_FORE_SCHEMECOLOR_INDEX_BRIGHTNESS" val="0"/>
  <p:tag name="KSO_WM_UNIT_USESOURCEFORMAT_APPLY" val="1"/>
  <p:tag name="KSO_WM_DIAGRAM_USE_COLOR_VALUE" val="{&quot;color_scheme&quot;:1,&quot;theme_color_indexes&quot;:[9,10,9,10,9,10]}"/>
</p:tagLst>
</file>

<file path=ppt/tags/tag9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86_3*l_h_i*1_3_1"/>
  <p:tag name="KSO_WM_TEMPLATE_CATEGORY" val="diagram"/>
  <p:tag name="KSO_WM_TEMPLATE_INDEX" val="20233186"/>
  <p:tag name="KSO_WM_UNIT_LAYERLEVEL" val="1_1_1"/>
  <p:tag name="KSO_WM_TAG_VERSION" val="3.0"/>
  <p:tag name="KSO_WM_DIAGRAM_VERSION" val="3"/>
  <p:tag name="KSO_WM_DIAGRAM_COLOR_TRICK" val="1"/>
  <p:tag name="KSO_WM_DIAGRAM_COLOR_TEXT_CAN_REMOVE" val="n"/>
  <p:tag name="KSO_WM_UNIT_SUBTYPE" val="d"/>
  <p:tag name="KSO_WM_UNIT_TYPE" val="l_h_i"/>
  <p:tag name="KSO_WM_UNIT_INDEX" val="1_3_1"/>
  <p:tag name="KSO_WM_DIAGRAM_MAX_ITEMCNT" val="4"/>
  <p:tag name="KSO_WM_DIAGRAM_MIN_ITEMCNT" val="2"/>
  <p:tag name="KSO_WM_DIAGRAM_VIRTUALLY_FRAME" val="{&quot;height&quot;:348.25718013379907,&quot;left&quot;:85.1,&quot;top&quot;:111.93407970872063,&quot;width&quot;:820.13905511811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1"/>
  <p:tag name="KSO_WM_UNIT_FILL_FORE_SCHEMECOLOR_INDEX" val="5"/>
  <p:tag name="KSO_WM_UNIT_FILL_FORE_SCHEMECOLOR_INDEX_BRIGHTNESS" val="0"/>
  <p:tag name="KSO_WM_UNIT_USESOURCEFORMAT_APPLY" val="1"/>
  <p:tag name="KSO_WM_DIAGRAM_USE_COLOR_VALUE" val="{&quot;color_scheme&quot;:1,&quot;theme_color_indexes&quot;:[9,10,9,10,9,10]}"/>
</p:tagLst>
</file>

<file path=ppt/tags/tag9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86_3*l_h_i*1_4_1"/>
  <p:tag name="KSO_WM_TEMPLATE_CATEGORY" val="diagram"/>
  <p:tag name="KSO_WM_TEMPLATE_INDEX" val="20233186"/>
  <p:tag name="KSO_WM_UNIT_LAYERLEVEL" val="1_1_1"/>
  <p:tag name="KSO_WM_TAG_VERSION" val="3.0"/>
  <p:tag name="KSO_WM_DIAGRAM_VERSION" val="3"/>
  <p:tag name="KSO_WM_DIAGRAM_COLOR_TRICK" val="1"/>
  <p:tag name="KSO_WM_DIAGRAM_COLOR_TEXT_CAN_REMOVE" val="n"/>
  <p:tag name="KSO_WM_UNIT_SUBTYPE" val="d"/>
  <p:tag name="KSO_WM_UNIT_TYPE" val="l_h_i"/>
  <p:tag name="KSO_WM_UNIT_INDEX" val="1_4_1"/>
  <p:tag name="KSO_WM_DIAGRAM_MAX_ITEMCNT" val="4"/>
  <p:tag name="KSO_WM_DIAGRAM_MIN_ITEMCNT" val="2"/>
  <p:tag name="KSO_WM_DIAGRAM_VIRTUALLY_FRAME" val="{&quot;height&quot;:348.25718013379907,&quot;left&quot;:85.1,&quot;top&quot;:111.93407970872063,&quot;width&quot;:820.13905511811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1"/>
  <p:tag name="KSO_WM_UNIT_FILL_FORE_SCHEMECOLOR_INDEX" val="5"/>
  <p:tag name="KSO_WM_UNIT_FILL_FORE_SCHEMECOLOR_INDEX_BRIGHTNESS" val="0"/>
  <p:tag name="KSO_WM_UNIT_USESOURCEFORMAT_APPLY" val="1"/>
  <p:tag name="KSO_WM_DIAGRAM_USE_COLOR_VALUE" val="{&quot;color_scheme&quot;:1,&quot;theme_color_indexes&quot;:[9,10,9,10,9,10]}"/>
</p:tagLst>
</file>

<file path=ppt/tags/tag919.xml><?xml version="1.0" encoding="utf-8"?>
<p:tagLst xmlns:p="http://schemas.openxmlformats.org/presentationml/2006/main">
  <p:tag name="KSO_WM_BEAUTIFY_FLAG" val="#wm#"/>
  <p:tag name="KSO_WM_TEMPLATE_CATEGORY" val="diagram"/>
  <p:tag name="KSO_WM_TEMPLATE_INDEX" val="20233186"/>
  <p:tag name="KSO_WM_SLIDE_ID" val="diagram20233186_3"/>
  <p:tag name="KSO_WM_TEMPLATE_SUBCATEGORY" val="0"/>
  <p:tag name="KSO_WM_TEMPLATE_MASTER_TYPE" val="0"/>
  <p:tag name="KSO_WM_TEMPLATE_COLOR_TYPE" val="0"/>
  <p:tag name="KSO_WM_SLIDE_ITEM_CNT" val="4"/>
  <p:tag name="KSO_WM_SLIDE_INDEX" val="3"/>
  <p:tag name="KSO_WM_DIAGRAM_GROUP_CODE" val="l1-1"/>
  <p:tag name="KSO_WM_SLIDE_DIAGTYPE" val="l"/>
  <p:tag name="KSO_WM_TAG_VERSION" val="3.0"/>
  <p:tag name="KSO_WM_SLIDE_LAYOUT" val="a_l"/>
  <p:tag name="KSO_WM_SLIDE_LAYOUT_CNT" val="1_1"/>
  <p:tag name="KSO_WM_SLIDE_TYPE" val="text"/>
  <p:tag name="KSO_WM_SLIDE_SUBTYPE" val="diag"/>
  <p:tag name="KSO_WM_SLIDE_SIZE" val="850.394*348.253"/>
  <p:tag name="KSO_WM_SLIDE_POSITION" val="54.75*121.133"/>
</p:tagLst>
</file>

<file path=ppt/tags/tag92.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5*i*1"/>
  <p:tag name="KSO_WM_BEAUTIFY_FLAG" val="#wm#"/>
  <p:tag name="KSO_WM_TAG_VERSION" val="1.0"/>
  <p:tag name="KSO_WM_CHIP_GROUPID" val="62fee3efa35593066dad3b70"/>
  <p:tag name="KSO_WM_CHIP_XID" val="62fee3f0a35593066dad3b83"/>
  <p:tag name="KSO_WM_UNIT_DEC_AREA_ID" val="e5de314bd16849a89ddf660571aca47c"/>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b9f24e717e540b5bbbf3d7f1ebf75e1"/>
</p:tagLst>
</file>

<file path=ppt/tags/tag920.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7*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Lst>
</file>

<file path=ppt/tags/tag921.xml><?xml version="1.0" encoding="utf-8"?>
<p:tagLst xmlns:p="http://schemas.openxmlformats.org/presentationml/2006/main">
  <p:tag name="KSO_WM_SLIDE_ID" val="custom20226887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26887"/>
  <p:tag name="KSO_WM_SLIDE_LAYOUT" val="a_e"/>
  <p:tag name="KSO_WM_SLIDE_LAYOUT_CNT" val="1_1"/>
  <p:tag name="KSO_WM_UNIT_SHOW_EDIT_AREA_INDICATION" val="1"/>
  <p:tag name="KSO_WM_TEMPLATE_THUMBS_INDEX" val="1、4、7、12、13、14、15、16、17、18、20、24、25、28、33、36、40、43、44"/>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8-31T15:26:46&quot;,&quot;margin&quot;:{&quot;bottom&quot;:5.773329734802246,&quot;left&quot;:9.616453170776367,&quot;right&quot;:1.1486663818359375,&quot;top&quot;:5.773322105407715},&quot;type&quot;:0}"/>
  <p:tag name="KSO_WM_SLIDE_BK_DARK_LIGHT" val="2"/>
  <p:tag name="KSO_WM_SLIDE_BACKGROUND_TYPE" val="general"/>
  <p:tag name="KSO_WM_SLIDE_SUPPORT_FEATURE_TYPE" val="0"/>
  <p:tag name="KSO_WM_CHIP_COLORING" val="1"/>
  <p:tag name="KSO_WM_TEMPLATE_ASSEMBLE_XID" val="630f0d28a35593066dfcb8b0"/>
  <p:tag name="KSO_WM_TEMPLATE_ASSEMBLE_GROUPID" val="62fee3efa35593066dad3b70"/>
</p:tagLst>
</file>

<file path=ppt/tags/tag922.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TYPE" val="a"/>
  <p:tag name="KSO_WM_UNIT_INDEX" val="1"/>
</p:tagLst>
</file>

<file path=ppt/tags/tag9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62_3*l_h_i*1_1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95,&quot;top&quot;:76.39999694824219,&quot;width&quot;:849.9750061035156}"/>
  <p:tag name="KSO_WM_DIAGRAM_COLOR_MATCH_VALUE" val="{&quot;shape&quot;:{&quot;fill&quot;:{&quot;gradient&quot;:[{&quot;brightness&quot;:0,&quot;colorType&quot;:2,&quot;pos&quot;:0,&quot;rgb&quot;:&quot;#ffffff&quot;,&quot;transparency&quot;:0.8999999761581421},{&quot;brightness&quot;:0,&quot;colorType&quot;:1,&quot;foreColorIndex&quot;:5,&quot;pos&quot;:1,&quot;transparency&quot;:0.8500000238418579}],&quot;type&quot;:3},&quot;glow&quot;:{&quot;colorType&quot;:0},&quot;line&quot;:{&quot;solidLine&quot;:{&quot;brightness&quot;:0.4000000059604645,&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8"/>
  <p:tag name="KSO_WM_BEAUTIFY_FLAG" val="#wm#"/>
  <p:tag name="KSO_WM_DIAGRAM_VERSION" val="3"/>
  <p:tag name="KSO_WM_DIAGRAM_COLOR_TRICK" val="1"/>
  <p:tag name="KSO_WM_DIAGRAM_COLOR_TEXT_CAN_REMOVE" val="n"/>
  <p:tag name="KSO_WM_UNIT_FILL_TYPE" val="3"/>
  <p:tag name="KSO_WM_UNIT_LINE_FORE_SCHEMECOLOR_INDEX" val="5"/>
  <p:tag name="KSO_WM_DIAGRAM_USE_COLOR_VALUE" val="{&quot;color_scheme&quot;:1,&quot;color_type&quot;:1,&quot;theme_color_indexes&quot;:[5,6,5,6,5,6]}"/>
</p:tagLst>
</file>

<file path=ppt/tags/tag9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1_6"/>
  <p:tag name="KSO_WM_TEMPLATE_CATEGORY" val="diagram"/>
  <p:tag name="KSO_WM_TEMPLATE_INDEX" val="20235162"/>
  <p:tag name="KSO_WM_UNIT_LAYERLEVEL" val="1_1_1"/>
  <p:tag name="KSO_WM_TAG_VERSION" val="3.0"/>
  <p:tag name="KSO_WM_BEAUTIFY_FLAG" val="#wm#"/>
  <p:tag name="KSO_WM_UNIT_TYPE" val="l_h_i"/>
  <p:tag name="KSO_WM_UNIT_INDEX" val="1_1_6"/>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95,&quot;top&quot;:76.39999694824219,&quot;width&quot;:849.9750061035156}"/>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9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1_5"/>
  <p:tag name="KSO_WM_TEMPLATE_CATEGORY" val="diagram"/>
  <p:tag name="KSO_WM_TEMPLATE_INDEX" val="20235162"/>
  <p:tag name="KSO_WM_UNIT_LAYERLEVEL" val="1_1_1"/>
  <p:tag name="KSO_WM_TAG_VERSION" val="3.0"/>
  <p:tag name="KSO_WM_BEAUTIFY_FLAG" val="#wm#"/>
  <p:tag name="KSO_WM_UNIT_TYPE" val="l_h_i"/>
  <p:tag name="KSO_WM_UNIT_INDEX" val="1_1_5"/>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95,&quot;top&quot;:76.39999694824219,&quot;width&quot;:849.9750061035156}"/>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9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1_2"/>
  <p:tag name="KSO_WM_TEMPLATE_CATEGORY" val="diagram"/>
  <p:tag name="KSO_WM_TEMPLATE_INDEX" val="20235162"/>
  <p:tag name="KSO_WM_UNIT_LAYERLEVEL" val="1_1_1"/>
  <p:tag name="KSO_WM_TAG_VERSION" val="3.0"/>
  <p:tag name="KSO_WM_BEAUTIFY_FLAG" val="#wm#"/>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95,&quot;top&quot;:76.39999694824219,&quot;width&quot;:849.9750061035156}"/>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927.xml><?xml version="1.0" encoding="utf-8"?>
<p:tagLst xmlns:p="http://schemas.openxmlformats.org/presentationml/2006/main">
  <p:tag name="KSO_WM_DIAGRAM_VIRTUALLY_FRAME" val="{&quot;height&quot;:388.6000061035156,&quot;left&quot;:55.95,&quot;top&quot;:76.39999694824219,&quot;width&quot;:849.9750061035156}"/>
  <p:tag name="KSO_WM_UNIT_HIGHLIGHT" val="0"/>
  <p:tag name="KSO_WM_UNIT_COMPATIBLE" val="0"/>
  <p:tag name="KSO_WM_UNIT_DIAGRAM_ISNUMVISUAL" val="0"/>
  <p:tag name="KSO_WM_UNIT_DIAGRAM_ISREFERUNIT" val="0"/>
  <p:tag name="KSO_WM_DIAGRAM_GROUP_CODE" val="l1-1"/>
  <p:tag name="KSO_WM_UNIT_ID" val="diagram20235162_3*l_h_i*1_1_3"/>
  <p:tag name="KSO_WM_TEMPLATE_CATEGORY" val="diagram"/>
  <p:tag name="KSO_WM_TEMPLATE_INDEX" val="20235162"/>
  <p:tag name="KSO_WM_UNIT_LAYERLEVEL" val="1_1_1"/>
  <p:tag name="KSO_WM_TAG_VERSION" val="3.0"/>
  <p:tag name="KSO_WM_BEAUTIFY_FLAG" val="#wm#"/>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5},&quot;type&quot;:1},&quot;glow&quot;:{&quot;colorType&quot;:0},&quot;line&quot;:{&quot;type&quot;:0},&quot;shadow&quot;:{&quot;brightness&quot;:-0.5,&quot;colorType&quot;:1,&quot;foreColorIndex&quot;:14,&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2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62_3*l_h_f*1_1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95,&quot;top&quot;:76.39999694824219,&quot;width&quot;:849.975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文本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929.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162_3*l_h_a*1_1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95,&quot;top&quot;:76.39999694824219,&quot;width&quot;:849.975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标题"/>
  <p:tag name="KSO_WM_UNIT_TEXT_FILL_FORE_SCHEMECOLOR_INDEX" val="1"/>
  <p:tag name="KSO_WM_UNIT_TEXT_FILL_TYPE" val="1"/>
  <p:tag name="KSO_WM_DIAGRAM_USE_COLOR_VALUE" val="{&quot;color_scheme&quot;:1,&quot;color_type&quot;:1,&quot;theme_color_indexes&quot;:[5,6,5,6,5,6]}"/>
</p:tagLst>
</file>

<file path=ppt/tags/tag9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9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1_4"/>
  <p:tag name="KSO_WM_TEMPLATE_CATEGORY" val="diagram"/>
  <p:tag name="KSO_WM_TEMPLATE_INDEX" val="20235162"/>
  <p:tag name="KSO_WM_UNIT_LAYERLEVEL" val="1_1_1"/>
  <p:tag name="KSO_WM_TAG_VERSION" val="3.0"/>
  <p:tag name="KSO_WM_BEAUTIFY_FLAG" val="#wm#"/>
  <p:tag name="KSO_WM_UNIT_TYPE" val="l_h_i"/>
  <p:tag name="KSO_WM_UNIT_INDEX" val="1_1_4"/>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95,&quot;top&quot;:76.39999694824219,&quot;width&quot;:849.9750061035156}"/>
  <p:tag name="KSO_WM_DIAGRAM_COLOR_MATCH_VALUE" val="{&quot;shape&quot;:{&quot;fill&quot;:{&quot;type&quot;:0},&quot;glow&quot;:{&quot;colorType&quot;:0},&quot;line&quot;:{&quot;gradient&quot;:[{&quot;brightness&quot;:0,&quot;colorType&quot;:1,&quot;foreColorIndex&quot;:5,&quot;pos&quot;:1,&quot;transparency&quot;:1},{&quot;brightness&quot;:0,&quot;colorType&quot;:1,&quot;foreColorIndex&quot;:5,&quot;pos&quot;:0,&quot;transparency&quot;:0.5600000023841858}],&quot;type&quot;:2},&quot;shadow&quot;:{&quot;brightness&quot;:-0.25,&quot;colorType&quot;:1,&quot;foreColorIndex&quot;:5,&quot;transparency&quot;:0.8399999737739563},&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9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62_3*l_h_i*1_2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95,&quot;top&quot;:76.39999694824219,&quot;width&quot;:849.9750061035156}"/>
  <p:tag name="KSO_WM_DIAGRAM_COLOR_MATCH_VALUE" val="{&quot;shape&quot;:{&quot;fill&quot;:{&quot;gradient&quot;:[{&quot;brightness&quot;:0,&quot;colorType&quot;:2,&quot;pos&quot;:0,&quot;rgb&quot;:&quot;#ffffff&quot;,&quot;transparency&quot;:0.8999999761581421},{&quot;brightness&quot;:0,&quot;colorType&quot;:1,&quot;foreColorIndex&quot;:5,&quot;pos&quot;:1,&quot;transparency&quot;:0.8500000238418579}],&quot;type&quot;:3},&quot;glow&quot;:{&quot;colorType&quot;:0},&quot;line&quot;:{&quot;solidLine&quot;:{&quot;brightness&quot;:0.4000000059604645,&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8"/>
  <p:tag name="KSO_WM_BEAUTIFY_FLAG" val="#wm#"/>
  <p:tag name="KSO_WM_DIAGRAM_VERSION" val="3"/>
  <p:tag name="KSO_WM_DIAGRAM_COLOR_TRICK" val="1"/>
  <p:tag name="KSO_WM_DIAGRAM_COLOR_TEXT_CAN_REMOVE" val="n"/>
  <p:tag name="KSO_WM_UNIT_FILL_TYPE" val="3"/>
  <p:tag name="KSO_WM_UNIT_LINE_FORE_SCHEMECOLOR_INDEX" val="5"/>
  <p:tag name="KSO_WM_DIAGRAM_USE_COLOR_VALUE" val="{&quot;color_scheme&quot;:1,&quot;color_type&quot;:1,&quot;theme_color_indexes&quot;:[5,6,5,6,5,6]}"/>
</p:tagLst>
</file>

<file path=ppt/tags/tag9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2_6"/>
  <p:tag name="KSO_WM_TEMPLATE_CATEGORY" val="diagram"/>
  <p:tag name="KSO_WM_TEMPLATE_INDEX" val="20235162"/>
  <p:tag name="KSO_WM_UNIT_LAYERLEVEL" val="1_1_1"/>
  <p:tag name="KSO_WM_TAG_VERSION" val="3.0"/>
  <p:tag name="KSO_WM_BEAUTIFY_FLAG" val="#wm#"/>
  <p:tag name="KSO_WM_UNIT_TYPE" val="l_h_i"/>
  <p:tag name="KSO_WM_UNIT_INDEX" val="1_2_6"/>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95,&quot;top&quot;:76.39999694824219,&quot;width&quot;:849.9750061035156}"/>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9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2_5"/>
  <p:tag name="KSO_WM_TEMPLATE_CATEGORY" val="diagram"/>
  <p:tag name="KSO_WM_TEMPLATE_INDEX" val="20235162"/>
  <p:tag name="KSO_WM_UNIT_LAYERLEVEL" val="1_1_1"/>
  <p:tag name="KSO_WM_TAG_VERSION" val="3.0"/>
  <p:tag name="KSO_WM_BEAUTIFY_FLAG" val="#wm#"/>
  <p:tag name="KSO_WM_UNIT_TYPE" val="l_h_i"/>
  <p:tag name="KSO_WM_UNIT_INDEX" val="1_2_5"/>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95,&quot;top&quot;:76.39999694824219,&quot;width&quot;:849.9750061035156}"/>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9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2_2"/>
  <p:tag name="KSO_WM_TEMPLATE_CATEGORY" val="diagram"/>
  <p:tag name="KSO_WM_TEMPLATE_INDEX" val="20235162"/>
  <p:tag name="KSO_WM_UNIT_LAYERLEVEL" val="1_1_1"/>
  <p:tag name="KSO_WM_TAG_VERSION" val="3.0"/>
  <p:tag name="KSO_WM_BEAUTIFY_FLAG" val="#wm#"/>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95,&quot;top&quot;:76.39999694824219,&quot;width&quot;:849.9750061035156}"/>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935.xml><?xml version="1.0" encoding="utf-8"?>
<p:tagLst xmlns:p="http://schemas.openxmlformats.org/presentationml/2006/main">
  <p:tag name="KSO_WM_DIAGRAM_VIRTUALLY_FRAME" val="{&quot;height&quot;:388.6000061035156,&quot;left&quot;:55.95,&quot;top&quot;:76.39999694824219,&quot;width&quot;:849.9750061035156}"/>
  <p:tag name="KSO_WM_UNIT_HIGHLIGHT" val="0"/>
  <p:tag name="KSO_WM_UNIT_COMPATIBLE" val="0"/>
  <p:tag name="KSO_WM_UNIT_DIAGRAM_ISNUMVISUAL" val="0"/>
  <p:tag name="KSO_WM_UNIT_DIAGRAM_ISREFERUNIT" val="0"/>
  <p:tag name="KSO_WM_DIAGRAM_GROUP_CODE" val="l1-1"/>
  <p:tag name="KSO_WM_UNIT_ID" val="diagram20235162_3*l_h_i*1_2_3"/>
  <p:tag name="KSO_WM_TEMPLATE_CATEGORY" val="diagram"/>
  <p:tag name="KSO_WM_TEMPLATE_INDEX" val="20235162"/>
  <p:tag name="KSO_WM_UNIT_LAYERLEVEL" val="1_1_1"/>
  <p:tag name="KSO_WM_TAG_VERSION" val="3.0"/>
  <p:tag name="KSO_WM_BEAUTIFY_FLAG" val="#wm#"/>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5},&quot;type&quot;:1},&quot;glow&quot;:{&quot;colorType&quot;:0},&quot;line&quot;:{&quot;type&quot;:0},&quot;shadow&quot;:{&quot;brightness&quot;:-0.5,&quot;colorType&quot;:1,&quot;foreColorIndex&quot;:14,&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3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62_3*l_h_f*1_2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95,&quot;top&quot;:76.39999694824219,&quot;width&quot;:849.975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文本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937.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162_3*l_h_a*1_2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95,&quot;top&quot;:76.39999694824219,&quot;width&quot;:849.975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标题"/>
  <p:tag name="KSO_WM_UNIT_TEXT_FILL_FORE_SCHEMECOLOR_INDEX" val="1"/>
  <p:tag name="KSO_WM_UNIT_TEXT_FILL_TYPE" val="1"/>
  <p:tag name="KSO_WM_DIAGRAM_USE_COLOR_VALUE" val="{&quot;color_scheme&quot;:1,&quot;color_type&quot;:1,&quot;theme_color_indexes&quot;:[5,6,5,6,5,6]}"/>
</p:tagLst>
</file>

<file path=ppt/tags/tag9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2_4"/>
  <p:tag name="KSO_WM_TEMPLATE_CATEGORY" val="diagram"/>
  <p:tag name="KSO_WM_TEMPLATE_INDEX" val="20235162"/>
  <p:tag name="KSO_WM_UNIT_LAYERLEVEL" val="1_1_1"/>
  <p:tag name="KSO_WM_TAG_VERSION" val="3.0"/>
  <p:tag name="KSO_WM_BEAUTIFY_FLAG" val="#wm#"/>
  <p:tag name="KSO_WM_UNIT_TYPE" val="l_h_i"/>
  <p:tag name="KSO_WM_UNIT_INDEX" val="1_2_4"/>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95,&quot;top&quot;:76.39999694824219,&quot;width&quot;:849.9750061035156}"/>
  <p:tag name="KSO_WM_DIAGRAM_COLOR_MATCH_VALUE" val="{&quot;shape&quot;:{&quot;fill&quot;:{&quot;type&quot;:0},&quot;glow&quot;:{&quot;colorType&quot;:0},&quot;line&quot;:{&quot;gradient&quot;:[{&quot;brightness&quot;:0,&quot;colorType&quot;:1,&quot;foreColorIndex&quot;:5,&quot;pos&quot;:1,&quot;transparency&quot;:1},{&quot;brightness&quot;:0,&quot;colorType&quot;:1,&quot;foreColorIndex&quot;:5,&quot;pos&quot;:0,&quot;transparency&quot;:0.5600000023841858}],&quot;type&quot;:2},&quot;shadow&quot;:{&quot;brightness&quot;:-0.25,&quot;colorType&quot;:1,&quot;foreColorIndex&quot;:5,&quot;transparency&quot;:0.8399999737739563},&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9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5162_3*l_h_i*1_4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95,&quot;top&quot;:76.39999694824219,&quot;width&quot;:849.9750061035156}"/>
  <p:tag name="KSO_WM_DIAGRAM_COLOR_MATCH_VALUE" val="{&quot;shape&quot;:{&quot;fill&quot;:{&quot;gradient&quot;:[{&quot;brightness&quot;:0,&quot;colorType&quot;:2,&quot;pos&quot;:0,&quot;rgb&quot;:&quot;#ffffff&quot;,&quot;transparency&quot;:0.8999999761581421},{&quot;brightness&quot;:0,&quot;colorType&quot;:1,&quot;foreColorIndex&quot;:5,&quot;pos&quot;:1,&quot;transparency&quot;:0.8500000238418579}],&quot;type&quot;:3},&quot;glow&quot;:{&quot;colorType&quot;:0},&quot;line&quot;:{&quot;solidLine&quot;:{&quot;brightness&quot;:0.4000000059604645,&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8"/>
  <p:tag name="KSO_WM_BEAUTIFY_FLAG" val="#wm#"/>
  <p:tag name="KSO_WM_DIAGRAM_VERSION" val="3"/>
  <p:tag name="KSO_WM_DIAGRAM_COLOR_TRICK" val="1"/>
  <p:tag name="KSO_WM_DIAGRAM_COLOR_TEXT_CAN_REMOVE" val="n"/>
  <p:tag name="KSO_WM_UNIT_FILL_TYPE" val="3"/>
  <p:tag name="KSO_WM_UNIT_LINE_FORE_SCHEMECOLOR_INDEX" val="5"/>
  <p:tag name="KSO_WM_DIAGRAM_USE_COLOR_VALUE" val="{&quot;color_scheme&quot;:1,&quot;color_type&quot;:1,&quot;theme_color_indexes&quot;:[5,6,5,6,5,6]}"/>
</p:tagLst>
</file>

<file path=ppt/tags/tag9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9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4_6"/>
  <p:tag name="KSO_WM_TEMPLATE_CATEGORY" val="diagram"/>
  <p:tag name="KSO_WM_TEMPLATE_INDEX" val="20235162"/>
  <p:tag name="KSO_WM_UNIT_LAYERLEVEL" val="1_1_1"/>
  <p:tag name="KSO_WM_TAG_VERSION" val="3.0"/>
  <p:tag name="KSO_WM_BEAUTIFY_FLAG" val="#wm#"/>
  <p:tag name="KSO_WM_UNIT_TYPE" val="l_h_i"/>
  <p:tag name="KSO_WM_UNIT_INDEX" val="1_4_6"/>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95,&quot;top&quot;:76.39999694824219,&quot;width&quot;:849.9750061035156}"/>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9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4_5"/>
  <p:tag name="KSO_WM_TEMPLATE_CATEGORY" val="diagram"/>
  <p:tag name="KSO_WM_TEMPLATE_INDEX" val="20235162"/>
  <p:tag name="KSO_WM_UNIT_LAYERLEVEL" val="1_1_1"/>
  <p:tag name="KSO_WM_TAG_VERSION" val="3.0"/>
  <p:tag name="KSO_WM_BEAUTIFY_FLAG" val="#wm#"/>
  <p:tag name="KSO_WM_UNIT_TYPE" val="l_h_i"/>
  <p:tag name="KSO_WM_UNIT_INDEX" val="1_4_5"/>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95,&quot;top&quot;:76.39999694824219,&quot;width&quot;:849.9750061035156}"/>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9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4_2"/>
  <p:tag name="KSO_WM_TEMPLATE_CATEGORY" val="diagram"/>
  <p:tag name="KSO_WM_TEMPLATE_INDEX" val="20235162"/>
  <p:tag name="KSO_WM_UNIT_LAYERLEVEL" val="1_1_1"/>
  <p:tag name="KSO_WM_TAG_VERSION" val="3.0"/>
  <p:tag name="KSO_WM_BEAUTIFY_FLAG" val="#wm#"/>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95,&quot;top&quot;:76.39999694824219,&quot;width&quot;:849.9750061035156}"/>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943.xml><?xml version="1.0" encoding="utf-8"?>
<p:tagLst xmlns:p="http://schemas.openxmlformats.org/presentationml/2006/main">
  <p:tag name="KSO_WM_DIAGRAM_VIRTUALLY_FRAME" val="{&quot;height&quot;:388.6000061035156,&quot;left&quot;:55.95,&quot;top&quot;:76.39999694824219,&quot;width&quot;:849.9750061035156}"/>
  <p:tag name="KSO_WM_UNIT_HIGHLIGHT" val="0"/>
  <p:tag name="KSO_WM_UNIT_COMPATIBLE" val="0"/>
  <p:tag name="KSO_WM_UNIT_DIAGRAM_ISNUMVISUAL" val="0"/>
  <p:tag name="KSO_WM_UNIT_DIAGRAM_ISREFERUNIT" val="0"/>
  <p:tag name="KSO_WM_DIAGRAM_GROUP_CODE" val="l1-1"/>
  <p:tag name="KSO_WM_UNIT_ID" val="diagram20235162_3*l_h_i*1_4_3"/>
  <p:tag name="KSO_WM_TEMPLATE_CATEGORY" val="diagram"/>
  <p:tag name="KSO_WM_TEMPLATE_INDEX" val="20235162"/>
  <p:tag name="KSO_WM_UNIT_LAYERLEVEL" val="1_1_1"/>
  <p:tag name="KSO_WM_TAG_VERSION" val="3.0"/>
  <p:tag name="KSO_WM_BEAUTIFY_FLAG" val="#wm#"/>
  <p:tag name="KSO_WM_UNIT_TYPE" val="l_h_i"/>
  <p:tag name="KSO_WM_UNIT_INDEX" val="1_4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5},&quot;type&quot;:1},&quot;glow&quot;:{&quot;colorType&quot;:0},&quot;line&quot;:{&quot;type&quot;:0},&quot;shadow&quot;:{&quot;brightness&quot;:-0.5,&quot;colorType&quot;:1,&quot;foreColorIndex&quot;:14,&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4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5162_3*l_h_f*1_4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95,&quot;top&quot;:76.39999694824219,&quot;width&quot;:849.975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文本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945.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5162_3*l_h_a*1_4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95,&quot;top&quot;:76.39999694824219,&quot;width&quot;:849.975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标题"/>
  <p:tag name="KSO_WM_UNIT_TEXT_FILL_FORE_SCHEMECOLOR_INDEX" val="1"/>
  <p:tag name="KSO_WM_UNIT_TEXT_FILL_TYPE" val="1"/>
  <p:tag name="KSO_WM_DIAGRAM_USE_COLOR_VALUE" val="{&quot;color_scheme&quot;:1,&quot;color_type&quot;:1,&quot;theme_color_indexes&quot;:[5,6,5,6,5,6]}"/>
</p:tagLst>
</file>

<file path=ppt/tags/tag9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4_4"/>
  <p:tag name="KSO_WM_TEMPLATE_CATEGORY" val="diagram"/>
  <p:tag name="KSO_WM_TEMPLATE_INDEX" val="20235162"/>
  <p:tag name="KSO_WM_UNIT_LAYERLEVEL" val="1_1_1"/>
  <p:tag name="KSO_WM_TAG_VERSION" val="3.0"/>
  <p:tag name="KSO_WM_BEAUTIFY_FLAG" val="#wm#"/>
  <p:tag name="KSO_WM_UNIT_TYPE" val="l_h_i"/>
  <p:tag name="KSO_WM_UNIT_INDEX" val="1_4_4"/>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95,&quot;top&quot;:76.39999694824219,&quot;width&quot;:849.9750061035156}"/>
  <p:tag name="KSO_WM_DIAGRAM_COLOR_MATCH_VALUE" val="{&quot;shape&quot;:{&quot;fill&quot;:{&quot;type&quot;:0},&quot;glow&quot;:{&quot;colorType&quot;:0},&quot;line&quot;:{&quot;gradient&quot;:[{&quot;brightness&quot;:0,&quot;colorType&quot;:1,&quot;foreColorIndex&quot;:5,&quot;pos&quot;:1,&quot;transparency&quot;:1},{&quot;brightness&quot;:0,&quot;colorType&quot;:1,&quot;foreColorIndex&quot;:5,&quot;pos&quot;:0,&quot;transparency&quot;:0.5600000023841858}],&quot;type&quot;:2},&quot;shadow&quot;:{&quot;brightness&quot;:-0.25,&quot;colorType&quot;:1,&quot;foreColorIndex&quot;:5,&quot;transparency&quot;:0.8399999737739563},&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9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5162_3*l_h_i*1_3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95,&quot;top&quot;:76.39999694824219,&quot;width&quot;:849.9750061035156}"/>
  <p:tag name="KSO_WM_DIAGRAM_COLOR_MATCH_VALUE" val="{&quot;shape&quot;:{&quot;fill&quot;:{&quot;gradient&quot;:[{&quot;brightness&quot;:0,&quot;colorType&quot;:2,&quot;pos&quot;:0,&quot;rgb&quot;:&quot;#ffffff&quot;,&quot;transparency&quot;:0.8999999761581421},{&quot;brightness&quot;:0,&quot;colorType&quot;:1,&quot;foreColorIndex&quot;:5,&quot;pos&quot;:1,&quot;transparency&quot;:0.8500000238418579}],&quot;type&quot;:3},&quot;glow&quot;:{&quot;colorType&quot;:0},&quot;line&quot;:{&quot;solidLine&quot;:{&quot;brightness&quot;:0.4000000059604645,&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8"/>
  <p:tag name="KSO_WM_BEAUTIFY_FLAG" val="#wm#"/>
  <p:tag name="KSO_WM_DIAGRAM_VERSION" val="3"/>
  <p:tag name="KSO_WM_DIAGRAM_COLOR_TRICK" val="1"/>
  <p:tag name="KSO_WM_DIAGRAM_COLOR_TEXT_CAN_REMOVE" val="n"/>
  <p:tag name="KSO_WM_UNIT_FILL_TYPE" val="3"/>
  <p:tag name="KSO_WM_UNIT_LINE_FORE_SCHEMECOLOR_INDEX" val="5"/>
  <p:tag name="KSO_WM_DIAGRAM_USE_COLOR_VALUE" val="{&quot;color_scheme&quot;:1,&quot;color_type&quot;:1,&quot;theme_color_indexes&quot;:[5,6,5,6,5,6]}"/>
</p:tagLst>
</file>

<file path=ppt/tags/tag9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3_6"/>
  <p:tag name="KSO_WM_TEMPLATE_CATEGORY" val="diagram"/>
  <p:tag name="KSO_WM_TEMPLATE_INDEX" val="20235162"/>
  <p:tag name="KSO_WM_UNIT_LAYERLEVEL" val="1_1_1"/>
  <p:tag name="KSO_WM_TAG_VERSION" val="3.0"/>
  <p:tag name="KSO_WM_BEAUTIFY_FLAG" val="#wm#"/>
  <p:tag name="KSO_WM_UNIT_TYPE" val="l_h_i"/>
  <p:tag name="KSO_WM_UNIT_INDEX" val="1_3_6"/>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95,&quot;top&quot;:76.39999694824219,&quot;width&quot;:849.9750061035156}"/>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9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3_5"/>
  <p:tag name="KSO_WM_TEMPLATE_CATEGORY" val="diagram"/>
  <p:tag name="KSO_WM_TEMPLATE_INDEX" val="20235162"/>
  <p:tag name="KSO_WM_UNIT_LAYERLEVEL" val="1_1_1"/>
  <p:tag name="KSO_WM_TAG_VERSION" val="3.0"/>
  <p:tag name="KSO_WM_BEAUTIFY_FLAG" val="#wm#"/>
  <p:tag name="KSO_WM_UNIT_TYPE" val="l_h_i"/>
  <p:tag name="KSO_WM_UNIT_INDEX" val="1_3_5"/>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95,&quot;top&quot;:76.39999694824219,&quot;width&quot;:849.9750061035156}"/>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9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9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3_2"/>
  <p:tag name="KSO_WM_TEMPLATE_CATEGORY" val="diagram"/>
  <p:tag name="KSO_WM_TEMPLATE_INDEX" val="20235162"/>
  <p:tag name="KSO_WM_UNIT_LAYERLEVEL" val="1_1_1"/>
  <p:tag name="KSO_WM_TAG_VERSION" val="3.0"/>
  <p:tag name="KSO_WM_BEAUTIFY_FLAG" val="#wm#"/>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95,&quot;top&quot;:76.39999694824219,&quot;width&quot;:849.9750061035156}"/>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951.xml><?xml version="1.0" encoding="utf-8"?>
<p:tagLst xmlns:p="http://schemas.openxmlformats.org/presentationml/2006/main">
  <p:tag name="KSO_WM_DIAGRAM_VIRTUALLY_FRAME" val="{&quot;height&quot;:388.6000061035156,&quot;left&quot;:55.95,&quot;top&quot;:76.39999694824219,&quot;width&quot;:849.9750061035156}"/>
  <p:tag name="KSO_WM_UNIT_HIGHLIGHT" val="0"/>
  <p:tag name="KSO_WM_UNIT_COMPATIBLE" val="0"/>
  <p:tag name="KSO_WM_UNIT_DIAGRAM_ISNUMVISUAL" val="0"/>
  <p:tag name="KSO_WM_UNIT_DIAGRAM_ISREFERUNIT" val="0"/>
  <p:tag name="KSO_WM_DIAGRAM_GROUP_CODE" val="l1-1"/>
  <p:tag name="KSO_WM_UNIT_ID" val="diagram20235162_3*l_h_i*1_3_3"/>
  <p:tag name="KSO_WM_TEMPLATE_CATEGORY" val="diagram"/>
  <p:tag name="KSO_WM_TEMPLATE_INDEX" val="20235162"/>
  <p:tag name="KSO_WM_UNIT_LAYERLEVEL" val="1_1_1"/>
  <p:tag name="KSO_WM_TAG_VERSION" val="3.0"/>
  <p:tag name="KSO_WM_BEAUTIFY_FLAG" val="#wm#"/>
  <p:tag name="KSO_WM_UNIT_TYPE" val="l_h_i"/>
  <p:tag name="KSO_WM_UNIT_INDEX" val="1_3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5},&quot;type&quot;:1},&quot;glow&quot;:{&quot;colorType&quot;:0},&quot;line&quot;:{&quot;type&quot;:0},&quot;shadow&quot;:{&quot;brightness&quot;:-0.5,&quot;colorType&quot;:1,&quot;foreColorIndex&quot;:14,&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5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162_3*l_h_f*1_3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95,&quot;top&quot;:76.39999694824219,&quot;width&quot;:849.975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文本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953.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162_3*l_h_a*1_3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95,&quot;top&quot;:76.39999694824219,&quot;width&quot;:849.975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标题"/>
  <p:tag name="KSO_WM_UNIT_TEXT_FILL_FORE_SCHEMECOLOR_INDEX" val="1"/>
  <p:tag name="KSO_WM_UNIT_TEXT_FILL_TYPE" val="1"/>
  <p:tag name="KSO_WM_DIAGRAM_USE_COLOR_VALUE" val="{&quot;color_scheme&quot;:1,&quot;color_type&quot;:1,&quot;theme_color_indexes&quot;:[5,6,5,6,5,6]}"/>
</p:tagLst>
</file>

<file path=ppt/tags/tag9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3_4"/>
  <p:tag name="KSO_WM_TEMPLATE_CATEGORY" val="diagram"/>
  <p:tag name="KSO_WM_TEMPLATE_INDEX" val="20235162"/>
  <p:tag name="KSO_WM_UNIT_LAYERLEVEL" val="1_1_1"/>
  <p:tag name="KSO_WM_TAG_VERSION" val="3.0"/>
  <p:tag name="KSO_WM_BEAUTIFY_FLAG" val="#wm#"/>
  <p:tag name="KSO_WM_UNIT_TYPE" val="l_h_i"/>
  <p:tag name="KSO_WM_UNIT_INDEX" val="1_3_4"/>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95,&quot;top&quot;:76.39999694824219,&quot;width&quot;:849.9750061035156}"/>
  <p:tag name="KSO_WM_DIAGRAM_COLOR_MATCH_VALUE" val="{&quot;shape&quot;:{&quot;fill&quot;:{&quot;type&quot;:0},&quot;glow&quot;:{&quot;colorType&quot;:0},&quot;line&quot;:{&quot;gradient&quot;:[{&quot;brightness&quot;:0,&quot;colorType&quot;:1,&quot;foreColorIndex&quot;:5,&quot;pos&quot;:1,&quot;transparency&quot;:1},{&quot;brightness&quot;:0,&quot;colorType&quot;:1,&quot;foreColorIndex&quot;:5,&quot;pos&quot;:0,&quot;transparency&quot;:0.5600000023841858}],&quot;type&quot;:2},&quot;shadow&quot;:{&quot;brightness&quot;:-0.25,&quot;colorType&quot;:1,&quot;foreColorIndex&quot;:5,&quot;transparency&quot;:0.8399999737739563},&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955.xml><?xml version="1.0" encoding="utf-8"?>
<p:tagLst xmlns:p="http://schemas.openxmlformats.org/presentationml/2006/main">
  <p:tag name="KSO_WM_BEAUTIFY_FLAG" val="#wm#"/>
  <p:tag name="KSO_WM_TEMPLATE_CATEGORY" val="custom"/>
  <p:tag name="KSO_WM_TEMPLATE_INDEX" val="20233597"/>
  <p:tag name="generateSigPptEx" val="1"/>
  <p:tag name="resource_record_key" val="{&quot;65&quot;:[20226887],&quot;70&quot;:[3333553]}"/>
</p:tagLst>
</file>

<file path=ppt/tags/tag956.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TYPE" val="a"/>
  <p:tag name="KSO_WM_UNIT_INDEX" val="1"/>
</p:tagLst>
</file>

<file path=ppt/tags/tag957.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NOCLEAR" val="0"/>
  <p:tag name="KSO_WM_UNIT_HIGHLIGHT" val="0"/>
  <p:tag name="KSO_WM_UNIT_DIAGRAM_ISNUMVISUAL" val="0"/>
  <p:tag name="KSO_WM_UNIT_TYPE" val="l_h_i"/>
  <p:tag name="KSO_WM_UNIT_INDEX" val="1_4_1"/>
  <p:tag name="KSO_WM_UNIT_ID" val="diagram20231438_3*l_h_i*1_4_1"/>
  <p:tag name="KSO_WM_TEMPLATE_CATEGORY" val="diagram"/>
  <p:tag name="KSO_WM_UNIT_LAYERLEVEL" val="1_1_1"/>
  <p:tag name="KSO_WM_DIAGRAM_GROUP_CODE" val="l1-1"/>
  <p:tag name="KSO_WM_DIAGRAM_COLOR_TRICK" val="2"/>
  <p:tag name="KSO_WM_DIAGRAM_MAX_ITEMCNT" val="6"/>
  <p:tag name="KSO_WM_DIAGRAM_VIRTUALLY_FRAME" val="{&quot;height&quot;:474.55,&quot;left&quot;:52.049993896484374,&quot;top&quot;:55.8,&quot;width&quot;:852.2000122070312}"/>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DIAGRAM_USE_COLOR_VALUE" val="{&quot;color_scheme&quot;:1,&quot;color_type&quot;:1,&quot;theme_color_indexes&quot;:[5,6,5,6,5,6]}"/>
</p:tagLst>
</file>

<file path=ppt/tags/tag958.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NOCLEAR" val="0"/>
  <p:tag name="KSO_WM_UNIT_HIGHLIGHT" val="0"/>
  <p:tag name="KSO_WM_UNIT_DIAGRAM_ISNUMVISUAL" val="0"/>
  <p:tag name="KSO_WM_UNIT_TYPE" val="l_h_i"/>
  <p:tag name="KSO_WM_UNIT_INDEX" val="1_1_1"/>
  <p:tag name="KSO_WM_UNIT_ID" val="diagram20231438_3*l_h_i*1_1_1"/>
  <p:tag name="KSO_WM_TEMPLATE_CATEGORY" val="diagram"/>
  <p:tag name="KSO_WM_UNIT_LAYERLEVEL" val="1_1_1"/>
  <p:tag name="KSO_WM_DIAGRAM_GROUP_CODE" val="l1-1"/>
  <p:tag name="KSO_WM_DIAGRAM_COLOR_TRICK" val="2"/>
  <p:tag name="KSO_WM_DIAGRAM_MAX_ITEMCNT" val="6"/>
  <p:tag name="KSO_WM_DIAGRAM_VIRTUALLY_FRAME" val="{&quot;height&quot;:474.55,&quot;left&quot;:52.049993896484374,&quot;top&quot;:55.8,&quot;width&quot;:852.2000122070312}"/>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DIAGRAM_USE_COLOR_VALUE" val="{&quot;color_scheme&quot;:1,&quot;color_type&quot;:1,&quot;theme_color_indexes&quot;:[5,6,5,6,5,6]}"/>
</p:tagLst>
</file>

<file path=ppt/tags/tag959.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NOCLEAR" val="0"/>
  <p:tag name="KSO_WM_UNIT_HIGHLIGHT" val="0"/>
  <p:tag name="KSO_WM_UNIT_DIAGRAM_ISNUMVISUAL" val="0"/>
  <p:tag name="KSO_WM_UNIT_TYPE" val="l_h_i"/>
  <p:tag name="KSO_WM_UNIT_INDEX" val="1_2_1"/>
  <p:tag name="KSO_WM_UNIT_ID" val="diagram20231438_3*l_h_i*1_2_1"/>
  <p:tag name="KSO_WM_TEMPLATE_CATEGORY" val="diagram"/>
  <p:tag name="KSO_WM_UNIT_LAYERLEVEL" val="1_1_1"/>
  <p:tag name="KSO_WM_DIAGRAM_GROUP_CODE" val="l1-1"/>
  <p:tag name="KSO_WM_DIAGRAM_COLOR_TRICK" val="2"/>
  <p:tag name="KSO_WM_DIAGRAM_MAX_ITEMCNT" val="6"/>
  <p:tag name="KSO_WM_DIAGRAM_VIRTUALLY_FRAME" val="{&quot;height&quot;:474.55,&quot;left&quot;:52.049993896484374,&quot;top&quot;:55.8,&quot;width&quot;:852.2000122070312}"/>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DIAGRAM_USE_COLOR_VALUE" val="{&quot;color_scheme&quot;:1,&quot;color_type&quot;:1,&quot;theme_color_indexes&quot;:[5,6,5,6,5,6]}"/>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960.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NOCLEAR" val="0"/>
  <p:tag name="KSO_WM_UNIT_HIGHLIGHT" val="0"/>
  <p:tag name="KSO_WM_UNIT_DIAGRAM_ISNUMVISUAL" val="0"/>
  <p:tag name="KSO_WM_UNIT_TYPE" val="l_h_i"/>
  <p:tag name="KSO_WM_UNIT_INDEX" val="1_3_1"/>
  <p:tag name="KSO_WM_UNIT_ID" val="diagram20231438_3*l_h_i*1_3_1"/>
  <p:tag name="KSO_WM_TEMPLATE_CATEGORY" val="diagram"/>
  <p:tag name="KSO_WM_UNIT_LAYERLEVEL" val="1_1_1"/>
  <p:tag name="KSO_WM_DIAGRAM_GROUP_CODE" val="l1-1"/>
  <p:tag name="KSO_WM_DIAGRAM_COLOR_TRICK" val="2"/>
  <p:tag name="KSO_WM_DIAGRAM_MAX_ITEMCNT" val="6"/>
  <p:tag name="KSO_WM_DIAGRAM_VIRTUALLY_FRAME" val="{&quot;height&quot;:474.55,&quot;left&quot;:52.049993896484374,&quot;top&quot;:55.8,&quot;width&quot;:852.2000122070312}"/>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DIAGRAM_USE_COLOR_VALUE" val="{&quot;color_scheme&quot;:1,&quot;color_type&quot;:1,&quot;theme_color_indexes&quot;:[5,6,5,6,5,6]}"/>
</p:tagLst>
</file>

<file path=ppt/tags/tag961.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NDEX" val="1_4_1"/>
  <p:tag name="KSO_WM_UNIT_ID" val="diagram20231438_3*l_h_f*1_4_1"/>
  <p:tag name="KSO_WM_TEMPLATE_CATEGORY" val="diagram"/>
  <p:tag name="KSO_WM_UNIT_LAYERLEVEL" val="1_1_1"/>
  <p:tag name="KSO_WM_DIAGRAM_GROUP_CODE" val="l1-1"/>
  <p:tag name="KSO_WM_DIAGRAM_COLOR_TRICK" val="2"/>
  <p:tag name="KSO_WM_DIAGRAM_MAX_ITEMCNT" val="6"/>
  <p:tag name="KSO_WM_DIAGRAM_VIRTUALLY_FRAME" val="{&quot;height&quot;:474.55,&quot;left&quot;:52.049993896484374,&quot;top&quot;:55.8,&quot;width&quot;:852.2000122070312}"/>
  <p:tag name="KSO_WM_DIAGRAM_COLOR_MATCH_VALUE" val="{&quot;shape&quot;:{&quot;fill&quot;:{&quot;gradient&quot;:[{&quot;brightness&quot;:0.800000011920929,&quot;colorType&quot;:1,&quot;foreColorIndex&quot;:8,&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8,&quot;transparency&quot;:0.4000000059604645},&quot;type&quot;:1},&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文字是您思想的提炼，请尽量言简意赅的阐述观点。单击此处输入你的项正文，文字是您思想的提炼。"/>
  <p:tag name="KSO_WM_UNIT_FILL_TYPE" val="3"/>
  <p:tag name="KSO_WM_UNIT_LINE_FORE_SCHEMECOLOR_INDEX" val="8"/>
  <p:tag name="KSO_WM_UNIT_TEXT_FILL_FORE_SCHEMECOLOR_INDEX" val="1"/>
  <p:tag name="KSO_WM_UNIT_TEXT_FILL_TYPE" val="1"/>
  <p:tag name="KSO_WM_DIAGRAM_USE_COLOR_VALUE" val="{&quot;color_scheme&quot;:1,&quot;color_type&quot;:1,&quot;theme_color_indexes&quot;:[5,6,5,6,5,6]}"/>
</p:tagLst>
</file>

<file path=ppt/tags/tag9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474.55,&quot;left&quot;:52.049993896484374,&quot;top&quot;:55.8,&quot;width&quot;:852.2000122070312}"/>
  <p:tag name="KSO_WM_DIAGRAM_COLOR_MATCH_VALUE" val="{&quot;shape&quot;:{&quot;fill&quot;:{&quot;gradient&quot;:[{&quot;brightness&quot;:0.4000000059604645,&quot;colorType&quot;:1,&quot;foreColorIndex&quot;:8,&quot;pos&quot;:0,&quot;transparency&quot;:0},{&quot;brightness&quot;:0,&quot;colorType&quot;:1,&quot;foreColorIndex&quot;:8,&quot;pos&quot;:0.6644999980926514,&quot;transparency&quot;:0},{&quot;brightness&quot;:0,&quot;colorType&quot;:1,&quot;foreColorIndex&quot;:8,&quot;pos&quot;:1,&quot;transparency&quot;:0}],&quot;type&quot;:3},&quot;glow&quot;:{&quot;colorType&quot;:0},&quot;line&quot;:{&quot;type&quot;:0},&quot;shadow&quot;:{&quot;brightness&quot;:0,&quot;colorType&quot;:1,&quot;foreColorIndex&quot;:8,&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4_1"/>
  <p:tag name="KSO_WM_UNIT_ID" val="diagram20231438_3*l_h_a*1_4_1"/>
  <p:tag name="KSO_WM_TEMPLATE_CATEGORY" val="diagram"/>
  <p:tag name="KSO_WM_TEMPLATE_INDEX" val="20231438"/>
  <p:tag name="KSO_WM_UNIT_LAYERLEVEL" val="1_1_1"/>
  <p:tag name="KSO_WM_TAG_VERSION" val="3.0"/>
  <p:tag name="KSO_WM_UNIT_TEXT_FILL_FORE_SCHEMECOLOR_INDEX_BRIGHTNESS" val="0.15"/>
  <p:tag name="KSO_WM_UNIT_TEXT_FILL_TYPE" val="1"/>
  <p:tag name="KSO_WM_UNIT_TEXT_TYPE" val="1"/>
  <p:tag name="KSO_WM_BEAUTIFY_FLAG" val="#wm#"/>
  <p:tag name="KSO_WM_UNIT_PRESET_TEXT" val="添加标题"/>
  <p:tag name="KSO_WM_UNIT_FILL_TYPE" val="3"/>
  <p:tag name="KSO_WM_DIAGRAM_USE_COLOR_VALUE" val="{&quot;color_scheme&quot;:1,&quot;color_type&quot;:1,&quot;theme_color_indexes&quot;:[5,6,5,6,5,6]}"/>
</p:tagLst>
</file>

<file path=ppt/tags/tag9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438_3*l_h_i*1_4_3"/>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474.55,&quot;left&quot;:52.049993896484374,&quot;top&quot;:55.8,&quot;width&quot;:852.2000122070312}"/>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5"/>
  <p:tag name="KSO_WM_DIAGRAM_USE_COLOR_VALUE" val="{&quot;color_scheme&quot;:1,&quot;color_type&quot;:1,&quot;theme_color_indexes&quot;:[5,6,5,6,5,6]}"/>
</p:tagLst>
</file>

<file path=ppt/tags/tag9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438_3*l_h_i*1_4_2"/>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474.55,&quot;left&quot;:52.049993896484374,&quot;top&quot;:55.8,&quot;width&quot;:852.2000122070312}"/>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5"/>
  <p:tag name="KSO_WM_DIAGRAM_USE_COLOR_VALUE" val="{&quot;color_scheme&quot;:1,&quot;color_type&quot;:1,&quot;theme_color_indexes&quot;:[5,6,5,6,5,6]}"/>
</p:tagLst>
</file>

<file path=ppt/tags/tag965.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NDEX" val="1_1_1"/>
  <p:tag name="KSO_WM_UNIT_ID" val="diagram20231438_3*l_h_f*1_1_1"/>
  <p:tag name="KSO_WM_TEMPLATE_CATEGORY" val="diagram"/>
  <p:tag name="KSO_WM_UNIT_LAYERLEVEL" val="1_1_1"/>
  <p:tag name="KSO_WM_DIAGRAM_GROUP_CODE" val="l1-1"/>
  <p:tag name="KSO_WM_DIAGRAM_COLOR_TRICK" val="2"/>
  <p:tag name="KSO_WM_DIAGRAM_MAX_ITEMCNT" val="6"/>
  <p:tag name="KSO_WM_DIAGRAM_VIRTUALLY_FRAME" val="{&quot;height&quot;:474.55,&quot;left&quot;:52.049993896484374,&quot;top&quot;:55.8,&quot;width&quot;:852.2000122070312}"/>
  <p:tag name="KSO_WM_DIAGRAM_COLOR_MATCH_VALUE" val="{&quot;shape&quot;:{&quot;fill&quot;:{&quot;gradient&quot;:[{&quot;brightness&quot;:0.800000011920929,&quot;colorType&quot;:1,&quot;foreColorIndex&quot;:5,&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5,&quot;transparency&quot;:0.4000000059604645},&quot;type&quot;:1},&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文字是您思想的提炼，请尽量言简意赅的阐述观点。单击此处输入你的项正文，文字是您思想的提炼。"/>
  <p:tag name="KSO_WM_UNIT_FILL_TYPE" val="3"/>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9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474.55,&quot;left&quot;:52.049993896484374,&quot;top&quot;:55.8,&quot;width&quot;:852.2000122070312}"/>
  <p:tag name="KSO_WM_DIAGRAM_COLOR_MATCH_VALUE" val="{&quot;shape&quot;:{&quot;fill&quot;:{&quot;gradient&quot;:[{&quot;brightness&quot;:0.6000000238418579,&quot;colorType&quot;:1,&quot;foreColorIndex&quot;:5,&quot;pos&quot;:0,&quot;transparency&quot;:0},{&quot;brightness&quot;:0,&quot;colorType&quot;:1,&quot;foreColorIndex&quot;:5,&quot;pos&quot;:0.6899999976158142,&quot;transparency&quot;:0},{&quot;brightness&quot;:0,&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1_1"/>
  <p:tag name="KSO_WM_UNIT_ID" val="diagram20231438_3*l_h_a*1_1_1"/>
  <p:tag name="KSO_WM_TEMPLATE_CATEGORY" val="diagram"/>
  <p:tag name="KSO_WM_TEMPLATE_INDEX" val="20231438"/>
  <p:tag name="KSO_WM_UNIT_LAYERLEVEL" val="1_1_1"/>
  <p:tag name="KSO_WM_TAG_VERSION" val="3.0"/>
  <p:tag name="KSO_WM_UNIT_TEXT_FILL_FORE_SCHEMECOLOR_INDEX_BRIGHTNESS" val="0.15"/>
  <p:tag name="KSO_WM_UNIT_TEXT_FILL_TYPE" val="1"/>
  <p:tag name="KSO_WM_UNIT_TEXT_TYPE" val="1"/>
  <p:tag name="KSO_WM_BEAUTIFY_FLAG" val="#wm#"/>
  <p:tag name="KSO_WM_UNIT_PRESET_TEXT" val="添加标题"/>
  <p:tag name="KSO_WM_UNIT_FILL_TYPE" val="3"/>
  <p:tag name="KSO_WM_DIAGRAM_USE_COLOR_VALUE" val="{&quot;color_scheme&quot;:1,&quot;color_type&quot;:1,&quot;theme_color_indexes&quot;:[5,6,5,6,5,6]}"/>
</p:tagLst>
</file>

<file path=ppt/tags/tag9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438_3*l_h_i*1_1_3"/>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474.55,&quot;left&quot;:52.049993896484374,&quot;top&quot;:55.8,&quot;width&quot;:852.2000122070312}"/>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9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438_3*l_h_i*1_1_2"/>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474.55,&quot;left&quot;:52.049993896484374,&quot;top&quot;:55.8,&quot;width&quot;:852.2000122070312}"/>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969.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NDEX" val="1_2_1"/>
  <p:tag name="KSO_WM_UNIT_ID" val="diagram20231438_3*l_h_f*1_2_1"/>
  <p:tag name="KSO_WM_TEMPLATE_CATEGORY" val="diagram"/>
  <p:tag name="KSO_WM_UNIT_LAYERLEVEL" val="1_1_1"/>
  <p:tag name="KSO_WM_DIAGRAM_GROUP_CODE" val="l1-1"/>
  <p:tag name="KSO_WM_DIAGRAM_COLOR_TRICK" val="2"/>
  <p:tag name="KSO_WM_DIAGRAM_MAX_ITEMCNT" val="6"/>
  <p:tag name="KSO_WM_DIAGRAM_VIRTUALLY_FRAME" val="{&quot;height&quot;:474.55,&quot;left&quot;:52.049993896484374,&quot;top&quot;:55.8,&quot;width&quot;:852.2000122070312}"/>
  <p:tag name="KSO_WM_DIAGRAM_COLOR_MATCH_VALUE" val="{&quot;shape&quot;:{&quot;fill&quot;:{&quot;gradient&quot;:[{&quot;brightness&quot;:0.800000011920929,&quot;colorType&quot;:1,&quot;foreColorIndex&quot;:8,&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8,&quot;transparency&quot;:0.4000000059604645},&quot;type&quot;:1},&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内容，文字是您思想的提炼，请尽量言简意赅的阐述内容观点。单击此处输入你的项正文内容，文字是您思想的提炼。"/>
  <p:tag name="KSO_WM_UNIT_FILL_TYPE" val="3"/>
  <p:tag name="KSO_WM_UNIT_LINE_FORE_SCHEMECOLOR_INDEX" val="8"/>
  <p:tag name="KSO_WM_UNIT_TEXT_FILL_FORE_SCHEMECOLOR_INDEX" val="1"/>
  <p:tag name="KSO_WM_UNIT_TEXT_FILL_TYPE" val="1"/>
  <p:tag name="KSO_WM_DIAGRAM_USE_COLOR_VALUE" val="{&quot;color_scheme&quot;:1,&quot;color_type&quot;:1,&quot;theme_color_indexes&quot;:[5,6,5,6,5,6]}"/>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9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474.55,&quot;left&quot;:52.049993896484374,&quot;top&quot;:55.8,&quot;width&quot;:852.2000122070312}"/>
  <p:tag name="KSO_WM_DIAGRAM_COLOR_MATCH_VALUE" val="{&quot;shape&quot;:{&quot;fill&quot;:{&quot;gradient&quot;:[{&quot;brightness&quot;:0.4000000059604645,&quot;colorType&quot;:1,&quot;foreColorIndex&quot;:8,&quot;pos&quot;:0,&quot;transparency&quot;:0},{&quot;brightness&quot;:0,&quot;colorType&quot;:1,&quot;foreColorIndex&quot;:8,&quot;pos&quot;:0.6644999980926514,&quot;transparency&quot;:0},{&quot;brightness&quot;:0,&quot;colorType&quot;:1,&quot;foreColorIndex&quot;:8,&quot;pos&quot;:1,&quot;transparency&quot;:0}],&quot;type&quot;:3},&quot;glow&quot;:{&quot;colorType&quot;:0},&quot;line&quot;:{&quot;type&quot;:0},&quot;shadow&quot;:{&quot;brightness&quot;:0,&quot;colorType&quot;:1,&quot;foreColorIndex&quot;:8,&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2_1"/>
  <p:tag name="KSO_WM_UNIT_ID" val="diagram20231438_3*l_h_a*1_2_1"/>
  <p:tag name="KSO_WM_TEMPLATE_CATEGORY" val="diagram"/>
  <p:tag name="KSO_WM_TEMPLATE_INDEX" val="20231438"/>
  <p:tag name="KSO_WM_UNIT_LAYERLEVEL" val="1_1_1"/>
  <p:tag name="KSO_WM_TAG_VERSION" val="3.0"/>
  <p:tag name="KSO_WM_UNIT_TEXT_FILL_FORE_SCHEMECOLOR_INDEX_BRIGHTNESS" val="0.15"/>
  <p:tag name="KSO_WM_UNIT_TEXT_FILL_TYPE" val="1"/>
  <p:tag name="KSO_WM_UNIT_TEXT_TYPE" val="1"/>
  <p:tag name="KSO_WM_BEAUTIFY_FLAG" val="#wm#"/>
  <p:tag name="KSO_WM_UNIT_PRESET_TEXT" val="添加标题"/>
  <p:tag name="KSO_WM_UNIT_FILL_TYPE" val="3"/>
  <p:tag name="KSO_WM_DIAGRAM_USE_COLOR_VALUE" val="{&quot;color_scheme&quot;:1,&quot;color_type&quot;:1,&quot;theme_color_indexes&quot;:[5,6,5,6,5,6]}"/>
</p:tagLst>
</file>

<file path=ppt/tags/tag9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438_3*l_h_i*1_2_3"/>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474.55,&quot;left&quot;:52.049993896484374,&quot;top&quot;:55.8,&quot;width&quot;:852.2000122070312}"/>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5"/>
  <p:tag name="KSO_WM_DIAGRAM_USE_COLOR_VALUE" val="{&quot;color_scheme&quot;:1,&quot;color_type&quot;:1,&quot;theme_color_indexes&quot;:[5,6,5,6,5,6]}"/>
</p:tagLst>
</file>

<file path=ppt/tags/tag9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438_3*l_h_i*1_2_2"/>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474.55,&quot;left&quot;:52.049993896484374,&quot;top&quot;:55.8,&quot;width&quot;:852.2000122070312}"/>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5"/>
  <p:tag name="KSO_WM_DIAGRAM_USE_COLOR_VALUE" val="{&quot;color_scheme&quot;:1,&quot;color_type&quot;:1,&quot;theme_color_indexes&quot;:[5,6,5,6,5,6]}"/>
</p:tagLst>
</file>

<file path=ppt/tags/tag973.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NDEX" val="1_3_1"/>
  <p:tag name="KSO_WM_UNIT_ID" val="diagram20231438_3*l_h_f*1_3_1"/>
  <p:tag name="KSO_WM_TEMPLATE_CATEGORY" val="diagram"/>
  <p:tag name="KSO_WM_UNIT_LAYERLEVEL" val="1_1_1"/>
  <p:tag name="KSO_WM_DIAGRAM_GROUP_CODE" val="l1-1"/>
  <p:tag name="KSO_WM_DIAGRAM_COLOR_TRICK" val="2"/>
  <p:tag name="KSO_WM_DIAGRAM_MAX_ITEMCNT" val="6"/>
  <p:tag name="KSO_WM_DIAGRAM_VIRTUALLY_FRAME" val="{&quot;height&quot;:474.55,&quot;left&quot;:52.049993896484374,&quot;top&quot;:55.8,&quot;width&quot;:852.2000122070312}"/>
  <p:tag name="KSO_WM_DIAGRAM_COLOR_MATCH_VALUE" val="{&quot;shape&quot;:{&quot;fill&quot;:{&quot;gradient&quot;:[{&quot;brightness&quot;:0.800000011920929,&quot;colorType&quot;:1,&quot;foreColorIndex&quot;:5,&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5,&quot;transparency&quot;:0.4000000059604645},&quot;type&quot;:1},&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内容，文字是您思想的提炼，请尽量言简意赅的阐述内容观点。单击此处输入你的项正文内容，文字是您思想的提炼。"/>
  <p:tag name="KSO_WM_UNIT_FILL_TYPE" val="3"/>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9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474.55,&quot;left&quot;:52.049993896484374,&quot;top&quot;:55.8,&quot;width&quot;:852.2000122070312}"/>
  <p:tag name="KSO_WM_DIAGRAM_COLOR_MATCH_VALUE" val="{&quot;shape&quot;:{&quot;fill&quot;:{&quot;gradient&quot;:[{&quot;brightness&quot;:0.6000000238418579,&quot;colorType&quot;:1,&quot;foreColorIndex&quot;:5,&quot;pos&quot;:0,&quot;transparency&quot;:0},{&quot;brightness&quot;:0,&quot;colorType&quot;:1,&quot;foreColorIndex&quot;:5,&quot;pos&quot;:0.6899999976158142,&quot;transparency&quot;:0},{&quot;brightness&quot;:0,&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3_1"/>
  <p:tag name="KSO_WM_UNIT_ID" val="diagram20231438_3*l_h_a*1_3_1"/>
  <p:tag name="KSO_WM_TEMPLATE_CATEGORY" val="diagram"/>
  <p:tag name="KSO_WM_TEMPLATE_INDEX" val="20231438"/>
  <p:tag name="KSO_WM_UNIT_LAYERLEVEL" val="1_1_1"/>
  <p:tag name="KSO_WM_TAG_VERSION" val="3.0"/>
  <p:tag name="KSO_WM_UNIT_TEXT_FILL_FORE_SCHEMECOLOR_INDEX_BRIGHTNESS" val="0.15"/>
  <p:tag name="KSO_WM_UNIT_TEXT_FILL_TYPE" val="1"/>
  <p:tag name="KSO_WM_UNIT_TEXT_TYPE" val="1"/>
  <p:tag name="KSO_WM_BEAUTIFY_FLAG" val="#wm#"/>
  <p:tag name="KSO_WM_UNIT_PRESET_TEXT" val="添加标题"/>
  <p:tag name="KSO_WM_UNIT_FILL_TYPE" val="3"/>
  <p:tag name="KSO_WM_DIAGRAM_USE_COLOR_VALUE" val="{&quot;color_scheme&quot;:1,&quot;color_type&quot;:1,&quot;theme_color_indexes&quot;:[5,6,5,6,5,6]}"/>
</p:tagLst>
</file>

<file path=ppt/tags/tag9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438_3*l_h_i*1_3_3"/>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474.55,&quot;left&quot;:52.049993896484374,&quot;top&quot;:55.8,&quot;width&quot;:852.2000122070312}"/>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9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438_3*l_h_i*1_3_2"/>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474.55,&quot;left&quot;:52.049993896484374,&quot;top&quot;:55.8,&quot;width&quot;:852.2000122070312}"/>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977.xml><?xml version="1.0" encoding="utf-8"?>
<p:tagLst xmlns:p="http://schemas.openxmlformats.org/presentationml/2006/main">
  <p:tag name="KSO_WM_BEAUTIFY_FLAG" val="#wm#"/>
  <p:tag name="KSO_WM_TEMPLATE_CATEGORY" val="custom"/>
  <p:tag name="KSO_WM_TEMPLATE_INDEX" val="20233597"/>
  <p:tag name="generateSigPptEx" val="1"/>
  <p:tag name="resource_record_key" val="{&quot;65&quot;:[20226887],&quot;70&quot;:[3318299]}"/>
</p:tagLst>
</file>

<file path=ppt/tags/tag97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97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9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9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20*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Lst>
</file>

<file path=ppt/tags/tag981.xml><?xml version="1.0" encoding="utf-8"?>
<p:tagLst xmlns:p="http://schemas.openxmlformats.org/presentationml/2006/main">
  <p:tag name="KSO_WM_SLIDE_ID" val="custom20226887_20"/>
  <p:tag name="KSO_WM_TEMPLATE_SUBCATEGORY" val="21"/>
  <p:tag name="KSO_WM_TEMPLATE_MASTER_TYPE" val="1"/>
  <p:tag name="KSO_WM_TEMPLATE_COLOR_TYPE" val="1"/>
  <p:tag name="KSO_WM_SLIDE_TYPE" val="endPage"/>
  <p:tag name="KSO_WM_SLIDE_SUBTYPE" val="pureTxt"/>
  <p:tag name="KSO_WM_SLIDE_ITEM_CNT" val="0"/>
  <p:tag name="KSO_WM_SLIDE_INDEX" val="20"/>
  <p:tag name="KSO_WM_TAG_VERSION" val="1.0"/>
  <p:tag name="KSO_WM_BEAUTIFY_FLAG" val="#wm#"/>
  <p:tag name="KSO_WM_TEMPLATE_CATEGORY" val="custom"/>
  <p:tag name="KSO_WM_TEMPLATE_INDEX" val="20226887"/>
  <p:tag name="KSO_WM_SLIDE_LAYOUT" val="a_f"/>
  <p:tag name="KSO_WM_SLIDE_LAYOUT_CNT" val="1_1"/>
  <p:tag name="KSO_WM_UNIT_SHOW_EDIT_AREA_INDICATION" val="1"/>
  <p:tag name="KSO_WM_TEMPLATE_THUMBS_INDEX" val="1、4、7、12、13、14、15、16、17、18、20、24、25、28、33、36、40、43、44"/>
  <p:tag name="KSO_WM_CHIP_INFOS" val="{&quot;type&quot;:0,&quot;layout_type&quot;:&quot;1_NF_C_12&quot;,&quot;layout_feature&quot;:1,&quot;aspect_ratio&quot;:&quot;16:9&quot;,&quot;bg_feature&quot;:&quot;&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d2351e630cfd8f11523b"/>
  <p:tag name="KSO_WM_CHIP_FILLPROP" val="[[{&quot;text_align&quot;:&quot;cm&quot;,&quot;text_direction&quot;:&quot;horizontal&quot;,&quot;support_big_font&quot;:false,&quot;picture_toward&quot;:0,&quot;picture_dockside&quot;:[],&quot;fill_id&quot;:&quot;c0b360b1647e46a3b08ed96a684fa8c7&quot;,&quot;fill_align&quot;:&quot;cm&quot;,&quot;chip_types&quot;:[&quot;header&quot;]}],[{&quot;text_align&quot;:&quot;lm&quot;,&quot;text_direction&quot;:&quot;horizontal&quot;,&quot;support_big_font&quot;:false,&quot;picture_toward&quot;:0,&quot;picture_dockside&quot;:[],&quot;fill_id&quot;:&quot;c0b360b1647e46a3b08ed96a684fa8c7&quot;,&quot;fill_align&quot;:&quot;cm&quot;,&quot;chip_types&quot;:[&quot;header&quot;]}],[{&quot;text_align&quot;:&quot;rm&quot;,&quot;text_direction&quot;:&quot;horizontal&quot;,&quot;support_big_font&quot;:false,&quot;picture_toward&quot;:0,&quot;picture_dockside&quot;:[],&quot;fill_id&quot;:&quot;c0b360b1647e46a3b08ed96a684fa8c7&quot;,&quot;fill_align&quot;:&quot;cm&quot;,&quot;chip_types&quot;:[&quot;header&quot;]}],[{&quot;text_align&quot;:&quot;rm&quot;,&quot;text_direction&quot;:&quot;horizontal&quot;,&quot;support_big_font&quot;:false,&quot;picture_toward&quot;:0,&quot;picture_dockside&quot;:[],&quot;fill_id&quot;:&quot;c0b360b1647e46a3b08ed96a684fa8c7&quot;,&quot;fill_align&quot;:&quot;ct&quot;,&quot;chip_types&quot;:[&quot;header&quot;]}],[{&quot;text_align&quot;:&quot;cm&quot;,&quot;text_direction&quot;:&quot;horizontal&quot;,&quot;support_big_font&quot;:false,&quot;picture_toward&quot;:0,&quot;picture_dockside&quot;:[],&quot;fill_id&quot;:&quot;c0b360b1647e46a3b08ed96a684fa8c7&quot;,&quot;fill_align&quot;:&quot;ct&quot;,&quot;chip_types&quot;:[&quot;header&quot;]}],[{&quot;text_align&quot;:&quot;lm&quot;,&quot;text_direction&quot;:&quot;horizontal&quot;,&quot;support_big_font&quot;:false,&quot;picture_toward&quot;:0,&quot;picture_dockside&quot;:[],&quot;fill_id&quot;:&quot;c0b360b1647e46a3b08ed96a684fa8c7&quot;,&quot;fill_align&quot;:&quot;ct&quot;,&quot;chip_types&quot;:[&quot;header&quot;]}],[{&quot;text_align&quot;:&quot;lm&quot;,&quot;text_direction&quot;:&quot;horizontal&quot;,&quot;support_big_font&quot;:false,&quot;picture_toward&quot;:0,&quot;picture_dockside&quot;:[],&quot;fill_id&quot;:&quot;c0b360b1647e46a3b08ed96a684fa8c7&quot;,&quot;fill_align&quot;:&quot;cb&quot;,&quot;chip_types&quot;:[&quot;header&quot;]}],[{&quot;text_align&quot;:&quot;cm&quot;,&quot;text_direction&quot;:&quot;horizontal&quot;,&quot;support_big_font&quot;:false,&quot;picture_toward&quot;:0,&quot;picture_dockside&quot;:[],&quot;fill_id&quot;:&quot;c0b360b1647e46a3b08ed96a684fa8c7&quot;,&quot;fill_align&quot;:&quot;cb&quot;,&quot;chip_types&quot;:[&quot;header&quot;]}],[{&quot;text_align&quot;:&quot;rm&quot;,&quot;text_direction&quot;:&quot;horizontal&quot;,&quot;support_big_font&quot;:false,&quot;picture_toward&quot;:0,&quot;picture_dockside&quot;:[],&quot;fill_id&quot;:&quot;c0b360b1647e46a3b08ed96a684fa8c7&quot;,&quot;fill_align&quot;:&quot;cb&quot;,&quot;chip_types&quot;:[&quot;header&quot;]}]]"/>
  <p:tag name="KSO_WM_CHIP_DECFILLPROP" val="[]"/>
  <p:tag name="KSO_WM_CHIP_GROUPID" val="614ad2351e630cfd8f11523a"/>
  <p:tag name="KSO_WM_SLIDE_LAYOUT_INFO" val="{&quot;id&quot;:&quot;2022-08-31T15:26:32&quot;,&quot;margin&quot;:{&quot;bottom&quot;:6.690466403961182,&quot;left&quot;:5.696366310119629,&quot;right&quot;:5.696366310119629,&quot;top&quot;:6.831541538238525},&quot;type&quot;:0}"/>
  <p:tag name="KSO_WM_SLIDE_BK_DARK_LIGHT" val="2"/>
  <p:tag name="KSO_WM_SLIDE_BACKGROUND_TYPE" val="general"/>
  <p:tag name="KSO_WM_SLIDE_SUPPORT_FEATURE_TYPE" val="0"/>
  <p:tag name="KSO_WM_CHIP_COLORING" val="1"/>
  <p:tag name="KSO_WM_TEMPLATE_ASSEMBLE_XID" val="630f0d27a35593066dfcb859"/>
  <p:tag name="KSO_WM_TEMPLATE_ASSEMBLE_GROUPID" val="62fee3efa35593066dad3b70"/>
</p:tagLst>
</file>

<file path=ppt/tags/tag982.xml><?xml version="1.0" encoding="utf-8"?>
<p:tagLst xmlns:p="http://schemas.openxmlformats.org/presentationml/2006/main">
  <p:tag name="COMMONDATA" val="eyJoZGlkIjoiMGVmOGUyMWZjODhjZTJlZjIzZGY0ZmZjMDg0YmUwNjIifQ=="/>
  <p:tag name="KSO_WPP_MARK_KEY" val="2714d2c7-9e65-45e2-b3f8-9b64eec4850b"/>
  <p:tag name="resource_record_key" val="{&quot;19&quot;:[20348579],&quot;65&quot;:[20226887],&quot;70&quot;:[3404630,3405807,3325394,3428855,3326398,3325780,3404428,3333553,3318299]}"/>
</p:tagLst>
</file>

<file path=ppt/tags/tag9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heme/theme1.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思源黑体 CN Regular"/>
        <a:ea typeface="思源黑体 CN Regular"/>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nSpc>
            <a:spcPct val="130000"/>
          </a:lnSpc>
          <a:spcBef>
            <a:spcPts val="0"/>
          </a:spcBef>
          <a:spcAft>
            <a:spcPts val="0"/>
          </a:spcAft>
          <a:defRPr lang="zh-CN" altLang="en-US" sz="160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Office 主题​​">
  <a:themeElements>
    <a:clrScheme name="">
      <a:dk1>
        <a:srgbClr val="000000"/>
      </a:dk1>
      <a:lt1>
        <a:srgbClr val="FFFFFF"/>
      </a:lt1>
      <a:dk2>
        <a:srgbClr val="D9D9D9"/>
      </a:dk2>
      <a:lt2>
        <a:srgbClr val="ECECED"/>
      </a:lt2>
      <a:accent1>
        <a:srgbClr val="DEA0D6"/>
      </a:accent1>
      <a:accent2>
        <a:srgbClr val="D590CD"/>
      </a:accent2>
      <a:accent3>
        <a:srgbClr val="CD80C5"/>
      </a:accent3>
      <a:accent4>
        <a:srgbClr val="C471BC"/>
      </a:accent4>
      <a:accent5>
        <a:srgbClr val="BC61B4"/>
      </a:accent5>
      <a:accent6>
        <a:srgbClr val="B351A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5_Office 主题​​">
  <a:themeElements>
    <a:clrScheme name="">
      <a:dk1>
        <a:srgbClr val="000000"/>
      </a:dk1>
      <a:lt1>
        <a:srgbClr val="FFFFFF"/>
      </a:lt1>
      <a:dk2>
        <a:srgbClr val="D9D9D9"/>
      </a:dk2>
      <a:lt2>
        <a:srgbClr val="ECECED"/>
      </a:lt2>
      <a:accent1>
        <a:srgbClr val="DEA0D6"/>
      </a:accent1>
      <a:accent2>
        <a:srgbClr val="D590CD"/>
      </a:accent2>
      <a:accent3>
        <a:srgbClr val="CD80C5"/>
      </a:accent3>
      <a:accent4>
        <a:srgbClr val="C471BC"/>
      </a:accent4>
      <a:accent5>
        <a:srgbClr val="BC61B4"/>
      </a:accent5>
      <a:accent6>
        <a:srgbClr val="B351A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主题​​">
  <a:themeElements>
    <a:clrScheme name="">
      <a:dk1>
        <a:srgbClr val="000000"/>
      </a:dk1>
      <a:lt1>
        <a:srgbClr val="FFFFFF"/>
      </a:lt1>
      <a:dk2>
        <a:srgbClr val="D9D9D9"/>
      </a:dk2>
      <a:lt2>
        <a:srgbClr val="ECECED"/>
      </a:lt2>
      <a:accent1>
        <a:srgbClr val="DEA0D6"/>
      </a:accent1>
      <a:accent2>
        <a:srgbClr val="D590CD"/>
      </a:accent2>
      <a:accent3>
        <a:srgbClr val="CD80C5"/>
      </a:accent3>
      <a:accent4>
        <a:srgbClr val="C471BC"/>
      </a:accent4>
      <a:accent5>
        <a:srgbClr val="BC61B4"/>
      </a:accent5>
      <a:accent6>
        <a:srgbClr val="B351A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
      <a:dk1>
        <a:srgbClr val="000000"/>
      </a:dk1>
      <a:lt1>
        <a:srgbClr val="FFFFFF"/>
      </a:lt1>
      <a:dk2>
        <a:srgbClr val="D9D9D9"/>
      </a:dk2>
      <a:lt2>
        <a:srgbClr val="ECECED"/>
      </a:lt2>
      <a:accent1>
        <a:srgbClr val="DEA0D6"/>
      </a:accent1>
      <a:accent2>
        <a:srgbClr val="D590CD"/>
      </a:accent2>
      <a:accent3>
        <a:srgbClr val="CD80C5"/>
      </a:accent3>
      <a:accent4>
        <a:srgbClr val="C471BC"/>
      </a:accent4>
      <a:accent5>
        <a:srgbClr val="BC61B4"/>
      </a:accent5>
      <a:accent6>
        <a:srgbClr val="B351A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Regular"/>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Regular"/>
        <a:ea typeface=""/>
        <a:cs typeface=""/>
        <a:font script="Jpan" typeface="ＭＳ Ｐゴシック"/>
        <a:font script="Hang" typeface="맑은 고딕"/>
        <a:font script="Hans" typeface="思源黑体 CN Regular"/>
        <a:font script="Hant" typeface="新細明體"/>
        <a:font script="Arab" typeface="思源黑体 CN Regular"/>
        <a:font script="Hebr" typeface="思源黑体 CN Regular"/>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Regular"/>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Regular"/>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Regular"/>
        <a:ea typeface=""/>
        <a:cs typeface=""/>
        <a:font script="Jpan" typeface="ＭＳ Ｐゴシック"/>
        <a:font script="Hang" typeface="맑은 고딕"/>
        <a:font script="Hans" typeface="思源黑体 CN Regular"/>
        <a:font script="Hant" typeface="新細明體"/>
        <a:font script="Arab" typeface="思源黑体 CN Regular"/>
        <a:font script="Hebr" typeface="思源黑体 CN Regular"/>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Regular"/>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3021</Words>
  <Application>WPS 演示</Application>
  <PresentationFormat>宽屏</PresentationFormat>
  <Paragraphs>193</Paragraphs>
  <Slides>17</Slides>
  <Notes>4</Notes>
  <HiddenSlides>0</HiddenSlides>
  <MMClips>0</MMClips>
  <ScaleCrop>false</ScaleCrop>
  <HeadingPairs>
    <vt:vector size="6" baseType="variant">
      <vt:variant>
        <vt:lpstr>已用的字体</vt:lpstr>
      </vt:variant>
      <vt:variant>
        <vt:i4>13</vt:i4>
      </vt:variant>
      <vt:variant>
        <vt:lpstr>主题</vt:lpstr>
      </vt:variant>
      <vt:variant>
        <vt:i4>5</vt:i4>
      </vt:variant>
      <vt:variant>
        <vt:lpstr>幻灯片标题</vt:lpstr>
      </vt:variant>
      <vt:variant>
        <vt:i4>17</vt:i4>
      </vt:variant>
    </vt:vector>
  </HeadingPairs>
  <TitlesOfParts>
    <vt:vector size="35" baseType="lpstr">
      <vt:lpstr>Arial</vt:lpstr>
      <vt:lpstr>宋体</vt:lpstr>
      <vt:lpstr>Wingdings</vt:lpstr>
      <vt:lpstr>思源黑体 CN Regular</vt:lpstr>
      <vt:lpstr>Wingdings</vt:lpstr>
      <vt:lpstr>汉仪中黑 简</vt:lpstr>
      <vt:lpstr>黑体</vt:lpstr>
      <vt:lpstr>汉仪大黑简</vt:lpstr>
      <vt:lpstr>汉仪旗黑-90S</vt:lpstr>
      <vt:lpstr>微软雅黑</vt:lpstr>
      <vt:lpstr>Arial Black</vt:lpstr>
      <vt:lpstr>Arial Unicode MS</vt:lpstr>
      <vt:lpstr>汉仪雅酷黑简</vt:lpstr>
      <vt:lpstr>Office 主题​​</vt:lpstr>
      <vt:lpstr>5_Office 主题​​</vt:lpstr>
      <vt:lpstr>15_Office 主题​​</vt:lpstr>
      <vt:lpstr>1_Office 主题​​</vt:lpstr>
      <vt:lpstr>4_Office 主题​​</vt:lpstr>
      <vt:lpstr>新时代劳动教育教程与实践</vt:lpstr>
      <vt:lpstr>PowerPoint 演示文稿</vt:lpstr>
      <vt:lpstr>PowerPoint 演示文稿</vt:lpstr>
      <vt:lpstr>PowerPoint 演示文稿</vt:lpstr>
      <vt:lpstr>任务一　 领悟劳模精神的科学内涵</vt:lpstr>
      <vt:lpstr>PowerPoint 演示文稿</vt:lpstr>
      <vt:lpstr>PowerPoint 演示文稿</vt:lpstr>
      <vt:lpstr>PowerPoint 演示文稿</vt:lpstr>
      <vt:lpstr>任务二　 认识劳模精神的时代价值</vt:lpstr>
      <vt:lpstr>PowerPoint 演示文稿</vt:lpstr>
      <vt:lpstr>二、引领新时代高素质劳动大军建设</vt:lpstr>
      <vt:lpstr>PowerPoint 演示文稿</vt:lpstr>
      <vt:lpstr>任务三　 弘扬劳模精神</vt:lpstr>
      <vt:lpstr>一、勤于学习，以德为先</vt:lpstr>
      <vt:lpstr>二、努力工作，以身作则</vt:lpstr>
      <vt:lpstr>PowerPoint 演示文稿</vt:lpstr>
      <vt:lpstr>感谢聆听</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新时代劳动教育教程与实践</dc:title>
  <dc:creator/>
  <cp:lastModifiedBy>hanlh</cp:lastModifiedBy>
  <cp:revision>51</cp:revision>
  <dcterms:created xsi:type="dcterms:W3CDTF">2025-10-01T16:15:00Z</dcterms:created>
  <dcterms:modified xsi:type="dcterms:W3CDTF">2025-10-20T03:49:49Z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2052-12.1.0.22529</vt:lpwstr>
  </property>
  <property fmtid="{D5CDD505-2E9C-101B-9397-08002B2CF9AE}" pid="3" name="ICV">
    <vt:lpwstr>C980FF66128280626C54B868CD10B51B_41</vt:lpwstr>
  </property>
  <property fmtid="{D5CDD505-2E9C-101B-9397-08002B2CF9AE}" pid="4" name="KSOTemplateUUID">
    <vt:lpwstr>v1.0_mb_6hmjatPEaui4bAOV1OzkPw==</vt:lpwstr>
  </property>
</Properties>
</file>